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60" r:id="rId4"/>
  </p:sldMasterIdLst>
  <p:notesMasterIdLst>
    <p:notesMasterId r:id="rId11"/>
  </p:notesMasterIdLst>
  <p:handoutMasterIdLst>
    <p:handoutMasterId r:id="rId12"/>
  </p:handoutMasterIdLst>
  <p:sldIdLst>
    <p:sldId id="263" r:id="rId5"/>
    <p:sldId id="282" r:id="rId6"/>
    <p:sldId id="283" r:id="rId7"/>
    <p:sldId id="284" r:id="rId8"/>
    <p:sldId id="285" r:id="rId9"/>
    <p:sldId id="281" r:id="rId10"/>
  </p:sldIdLst>
  <p:sldSz cx="12192000" cy="6858000"/>
  <p:notesSz cx="6858000" cy="9144000"/>
  <p:defaultTextStyle>
    <a:defPPr rtl="0">
      <a:defRPr lang="ru-RU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F497D"/>
    <a:srgbClr val="EFEDE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96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306799F8-075E-4A3A-A7F6-7FBC6576F1A4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D03447BB-5D67-496B-8E87-E561075AD55C}" styleName="Dark Style 1 - Accent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06799F8-075E-4A3A-A7F6-7FBC6576F1A4}" styleName="Themed Style 2 - Ac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9" autoAdjust="0"/>
    <p:restoredTop sz="94674"/>
  </p:normalViewPr>
  <p:slideViewPr>
    <p:cSldViewPr snapToGrid="0">
      <p:cViewPr>
        <p:scale>
          <a:sx n="81" d="100"/>
          <a:sy n="81" d="100"/>
        </p:scale>
        <p:origin x="-300" y="21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76" d="100"/>
          <a:sy n="76" d="100"/>
        </p:scale>
        <p:origin x="4062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xmlns="" id="{3E47F476-161E-4A04-A0FB-965A0EEB438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832E49AB-875B-42C8-941C-0DE0DBD2D3F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884D98C1-1D35-4AC1-86CE-3983443D2DC2}" type="datetime1">
              <a:rPr lang="ru-RU" smtClean="0"/>
              <a:t>05.11.2021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23EFBA4A-EC84-4A1C-951D-F76333FEEC6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/>
          </a:p>
        </p:txBody>
      </p:sp>
      <p:sp>
        <p:nvSpPr>
          <p:cNvPr id="5" name="Номер слайда 4">
            <a:extLst>
              <a:ext uri="{FF2B5EF4-FFF2-40B4-BE49-F238E27FC236}">
                <a16:creationId xmlns:a16="http://schemas.microsoft.com/office/drawing/2014/main" xmlns="" id="{60085306-E124-4DA3-9455-10E28A78FE3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A5FAA0D8-202C-4D3D-887A-429ECB6FFB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340698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noProof="0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208F80-7E6B-44D5-A446-1C0594CA0811}" type="datetime1">
              <a:rPr lang="ru-RU" smtClean="0"/>
              <a:pPr/>
              <a:t>05.11.2021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-RU" noProof="0" dirty="0"/>
              <a:t>Образец текста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6" name="Нижний колонтитул 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noProof="0" dirty="0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6014E932-560F-4669-93FB-097F2F5C1185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41986452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6014E932-560F-4669-93FB-097F2F5C1185}" type="slidenum">
              <a:rPr lang="ru-RU" smtClean="0"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632028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6014E932-560F-4669-93FB-097F2F5C1185}" type="slidenum">
              <a:rPr lang="ru-RU" smtClean="0"/>
              <a:t>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182162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1915128" y="1397977"/>
            <a:ext cx="8361229" cy="3007447"/>
          </a:xfrm>
        </p:spPr>
        <p:txBody>
          <a:bodyPr rtlCol="0" anchor="ctr" anchorCtr="0">
            <a:noAutofit/>
          </a:bodyPr>
          <a:lstStyle>
            <a:lvl1pPr algn="ctr">
              <a:defRPr sz="6600" cap="none" baseline="0">
                <a:solidFill>
                  <a:schemeClr val="tx2"/>
                </a:solidFill>
              </a:defRPr>
            </a:lvl1pPr>
          </a:lstStyle>
          <a:p>
            <a:pPr rtl="0"/>
            <a:r>
              <a:rPr lang="ru-RU" noProof="0"/>
              <a:t>Щелкните, чтобы изменить стиль образца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679906" y="4475023"/>
            <a:ext cx="6831673" cy="1086237"/>
          </a:xfrm>
        </p:spPr>
        <p:txBody>
          <a:bodyPr rtlCol="0"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ru-RU" noProof="0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 rtlCol="0"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pPr rtl="0"/>
            <a:fld id="{8A44D028-484A-4016-A0FD-DCEBE353592D}" type="datetime1">
              <a:rPr lang="ru-RU" noProof="0" smtClean="0"/>
              <a:t>05.11.2021</a:t>
            </a:fld>
            <a:endParaRPr lang="ru-RU" noProof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 rtlCol="0"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pPr rtl="0"/>
            <a:r>
              <a:rPr lang="ru-RU" noProof="0"/>
              <a:t>Добавить нижний колонтитул 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 rtlCol="0"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pPr rtl="0"/>
            <a:fld id="{B38049E5-7B53-4E85-8972-7D6C4BCE5BB9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13" name="Г-образная фигура 12">
            <a:extLst>
              <a:ext uri="{FF2B5EF4-FFF2-40B4-BE49-F238E27FC236}">
                <a16:creationId xmlns:a16="http://schemas.microsoft.com/office/drawing/2014/main" xmlns="" id="{79965FD7-DA9A-4AFB-B8C8-34AC1FEE9F72}"/>
              </a:ext>
            </a:extLst>
          </p:cNvPr>
          <p:cNvSpPr/>
          <p:nvPr userDrawn="1"/>
        </p:nvSpPr>
        <p:spPr>
          <a:xfrm flipV="1">
            <a:off x="887674" y="726883"/>
            <a:ext cx="2772000" cy="4158497"/>
          </a:xfrm>
          <a:prstGeom prst="corner">
            <a:avLst>
              <a:gd name="adj1" fmla="val 7397"/>
              <a:gd name="adj2" fmla="val 7750"/>
            </a:avLst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15" name="Г-образная фигура 14">
            <a:extLst>
              <a:ext uri="{FF2B5EF4-FFF2-40B4-BE49-F238E27FC236}">
                <a16:creationId xmlns:a16="http://schemas.microsoft.com/office/drawing/2014/main" xmlns="" id="{92465177-72B9-4DCF-8F98-0C79F3EE32EC}"/>
              </a:ext>
            </a:extLst>
          </p:cNvPr>
          <p:cNvSpPr/>
          <p:nvPr userDrawn="1"/>
        </p:nvSpPr>
        <p:spPr>
          <a:xfrm rot="10800000" flipV="1">
            <a:off x="8532326" y="1820272"/>
            <a:ext cx="2772000" cy="4158497"/>
          </a:xfrm>
          <a:prstGeom prst="corner">
            <a:avLst>
              <a:gd name="adj1" fmla="val 7397"/>
              <a:gd name="adj2" fmla="val 7750"/>
            </a:avLst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8" name="Г-образная фигура 7">
            <a:extLst>
              <a:ext uri="{FF2B5EF4-FFF2-40B4-BE49-F238E27FC236}">
                <a16:creationId xmlns:a16="http://schemas.microsoft.com/office/drawing/2014/main" xmlns="" id="{B5516E7A-AEB0-4772-8098-8B0F8B5F1126}"/>
              </a:ext>
            </a:extLst>
          </p:cNvPr>
          <p:cNvSpPr/>
          <p:nvPr userDrawn="1"/>
        </p:nvSpPr>
        <p:spPr>
          <a:xfrm flipV="1">
            <a:off x="752858" y="609652"/>
            <a:ext cx="3152309" cy="4408489"/>
          </a:xfrm>
          <a:prstGeom prst="corner">
            <a:avLst>
              <a:gd name="adj1" fmla="val 6149"/>
              <a:gd name="adj2" fmla="val 6814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12" name="Г-образная фигура 11">
            <a:extLst>
              <a:ext uri="{FF2B5EF4-FFF2-40B4-BE49-F238E27FC236}">
                <a16:creationId xmlns:a16="http://schemas.microsoft.com/office/drawing/2014/main" xmlns="" id="{E864F603-D3F0-4241-9005-3F6C3BD62BEF}"/>
              </a:ext>
            </a:extLst>
          </p:cNvPr>
          <p:cNvSpPr/>
          <p:nvPr userDrawn="1"/>
        </p:nvSpPr>
        <p:spPr>
          <a:xfrm flipH="1">
            <a:off x="8286318" y="1685652"/>
            <a:ext cx="3152309" cy="4408489"/>
          </a:xfrm>
          <a:prstGeom prst="corner">
            <a:avLst>
              <a:gd name="adj1" fmla="val 6773"/>
              <a:gd name="adj2" fmla="val 6814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90129581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1371600" y="685800"/>
            <a:ext cx="9601200" cy="1485900"/>
          </a:xfrm>
        </p:spPr>
        <p:txBody>
          <a:bodyPr rtlCol="0">
            <a:normAutofit/>
          </a:bodyPr>
          <a:lstStyle>
            <a:lvl1pPr>
              <a:defRPr sz="4800">
                <a:solidFill>
                  <a:schemeClr val="tx2"/>
                </a:solidFill>
              </a:defRPr>
            </a:lvl1pPr>
          </a:lstStyle>
          <a:p>
            <a:pPr rtl="0"/>
            <a:r>
              <a:rPr lang="ru-RU" noProof="0" dirty="0"/>
              <a:t>Щелкните, чтобы изменить стиль образца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rtlCol="0"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4" name="Объект 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 rtlCol="0"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5" name="Текст 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rtlCol="0"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6" name="Объект 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 rtlCol="0"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7" name="Дата 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AB0B504-960D-4FF3-82DC-E4C3635A674B}" type="datetime1">
              <a:rPr lang="ru-RU" noProof="0" smtClean="0"/>
              <a:t>05.11.2021</a:t>
            </a:fld>
            <a:endParaRPr lang="ru-RU" noProof="0" dirty="0"/>
          </a:p>
        </p:txBody>
      </p:sp>
      <p:sp>
        <p:nvSpPr>
          <p:cNvPr id="8" name="Нижний колонтитул 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algn="ctr" rtl="0"/>
            <a:r>
              <a:rPr lang="ru-RU" noProof="0" dirty="0"/>
              <a:t>Добавить нижний колонтитул </a:t>
            </a: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B38049E5-7B53-4E85-8972-7D6C4BCE5BB9}" type="slidenum">
              <a:rPr lang="ru-RU" noProof="0" smtClean="0"/>
              <a:t>‹#›</a:t>
            </a:fld>
            <a:endParaRPr lang="ru-RU" noProof="0" dirty="0"/>
          </a:p>
        </p:txBody>
      </p:sp>
      <p:sp>
        <p:nvSpPr>
          <p:cNvPr id="11" name="Г-образная фигура 10">
            <a:extLst>
              <a:ext uri="{FF2B5EF4-FFF2-40B4-BE49-F238E27FC236}">
                <a16:creationId xmlns:a16="http://schemas.microsoft.com/office/drawing/2014/main" xmlns="" id="{91236E78-C797-4C31-BA0C-DB193BAF6D2D}"/>
              </a:ext>
            </a:extLst>
          </p:cNvPr>
          <p:cNvSpPr/>
          <p:nvPr userDrawn="1"/>
        </p:nvSpPr>
        <p:spPr>
          <a:xfrm rot="10800000" flipV="1">
            <a:off x="8391654" y="1873024"/>
            <a:ext cx="2772000" cy="4158497"/>
          </a:xfrm>
          <a:prstGeom prst="corner">
            <a:avLst>
              <a:gd name="adj1" fmla="val 7397"/>
              <a:gd name="adj2" fmla="val 7750"/>
            </a:avLst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10" name="Г-образная фигура 9">
            <a:extLst>
              <a:ext uri="{FF2B5EF4-FFF2-40B4-BE49-F238E27FC236}">
                <a16:creationId xmlns:a16="http://schemas.microsoft.com/office/drawing/2014/main" xmlns="" id="{BFA658F0-F295-40A9-8BA8-1F6CBDFBBE09}"/>
              </a:ext>
            </a:extLst>
          </p:cNvPr>
          <p:cNvSpPr/>
          <p:nvPr userDrawn="1"/>
        </p:nvSpPr>
        <p:spPr>
          <a:xfrm flipH="1">
            <a:off x="8152968" y="1752327"/>
            <a:ext cx="3152309" cy="4408489"/>
          </a:xfrm>
          <a:prstGeom prst="corner">
            <a:avLst>
              <a:gd name="adj1" fmla="val 7085"/>
              <a:gd name="adj2" fmla="val 7750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7400734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/>
        <p:txBody>
          <a:bodyPr rtlCol="0">
            <a:normAutofit/>
          </a:bodyPr>
          <a:lstStyle>
            <a:lvl1pPr>
              <a:defRPr sz="4800"/>
            </a:lvl1pPr>
          </a:lstStyle>
          <a:p>
            <a:pPr rtl="0"/>
            <a:r>
              <a:rPr lang="ru-RU" noProof="0" dirty="0"/>
              <a:t>Щелкните, чтобы изменить стиль образца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8ADF7B7-CD0A-4A43-BE35-20EDFB8432A1}" type="datetime1">
              <a:rPr lang="ru-RU" noProof="0" smtClean="0"/>
              <a:t>05.11.2021</a:t>
            </a:fld>
            <a:endParaRPr lang="ru-RU" noProof="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algn="ctr" rtl="0"/>
            <a:r>
              <a:rPr lang="ru-RU" noProof="0" dirty="0"/>
              <a:t>Добавить нижний колонтитул 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B38049E5-7B53-4E85-8972-7D6C4BCE5BB9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5725443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86F59C7-98D5-4FFA-80E3-9889813E74BE}" type="datetime1">
              <a:rPr lang="ru-RU" noProof="0" smtClean="0"/>
              <a:t>05.11.2021</a:t>
            </a:fld>
            <a:endParaRPr lang="ru-RU" noProof="0" dirty="0"/>
          </a:p>
        </p:txBody>
      </p:sp>
      <p:sp>
        <p:nvSpPr>
          <p:cNvPr id="3" name="Нижний колонтитул 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algn="ctr" rtl="0"/>
            <a:r>
              <a:rPr lang="ru-RU" noProof="0" dirty="0"/>
              <a:t>Добавить нижний колонтитул 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B38049E5-7B53-4E85-8972-7D6C4BCE5BB9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9901407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, второй вариант">
    <p:bg bwMode="grayWhite">
      <p:bgPr>
        <a:gradFill flip="none" rotWithShape="1">
          <a:gsLst>
            <a:gs pos="0">
              <a:schemeClr val="tx2">
                <a:lumMod val="50000"/>
              </a:schemeClr>
            </a:gs>
            <a:gs pos="34000">
              <a:schemeClr val="tx2"/>
            </a:gs>
            <a:gs pos="66000">
              <a:schemeClr val="tx2">
                <a:lumMod val="75000"/>
              </a:schemeClr>
            </a:gs>
            <a:gs pos="97000">
              <a:schemeClr val="tx2">
                <a:lumMod val="50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Г-образная фигура 9">
            <a:extLst>
              <a:ext uri="{FF2B5EF4-FFF2-40B4-BE49-F238E27FC236}">
                <a16:creationId xmlns:a16="http://schemas.microsoft.com/office/drawing/2014/main" xmlns="" id="{13412040-642F-40C5-8AB5-C0E8D41B481B}"/>
              </a:ext>
            </a:extLst>
          </p:cNvPr>
          <p:cNvSpPr/>
          <p:nvPr userDrawn="1"/>
        </p:nvSpPr>
        <p:spPr>
          <a:xfrm flipV="1">
            <a:off x="870090" y="709300"/>
            <a:ext cx="2772000" cy="2772000"/>
          </a:xfrm>
          <a:prstGeom prst="corner">
            <a:avLst>
              <a:gd name="adj1" fmla="val 7397"/>
              <a:gd name="adj2" fmla="val 7750"/>
            </a:avLst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9" name="Прямоугольник 8" title="Боковая панель">
            <a:extLst>
              <a:ext uri="{FF2B5EF4-FFF2-40B4-BE49-F238E27FC236}">
                <a16:creationId xmlns:a16="http://schemas.microsoft.com/office/drawing/2014/main" xmlns="" id="{BADD331D-DA8D-4D47-A2BB-F4875FDB16A4}"/>
              </a:ext>
            </a:extLst>
          </p:cNvPr>
          <p:cNvSpPr/>
          <p:nvPr userDrawn="1"/>
        </p:nvSpPr>
        <p:spPr>
          <a:xfrm rot="5400000">
            <a:off x="5791174" y="457175"/>
            <a:ext cx="609651" cy="12192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1397977" y="1151796"/>
            <a:ext cx="9504485" cy="3007447"/>
          </a:xfrm>
        </p:spPr>
        <p:txBody>
          <a:bodyPr rtlCol="0" anchor="ctr" anchorCtr="0">
            <a:noAutofit/>
          </a:bodyPr>
          <a:lstStyle>
            <a:lvl1pPr algn="ctr">
              <a:defRPr sz="6600" cap="none" baseline="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 dirty="0"/>
              <a:t>Щелкните, чтобы изменить стиль образца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97977" y="4897053"/>
            <a:ext cx="9504485" cy="1086237"/>
          </a:xfrm>
        </p:spPr>
        <p:txBody>
          <a:bodyPr rtlCol="0"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ru-RU" noProof="0"/>
              <a:t>Образец подзаголовка</a:t>
            </a:r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 rtlCol="0"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pPr rtl="0"/>
            <a:fld id="{7FB405CF-C7E9-4233-9137-7641E9EC63E9}" type="datetime1">
              <a:rPr lang="ru-RU" noProof="0" smtClean="0"/>
              <a:t>05.11.2021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 rtlCol="0"/>
          <a:lstStyle>
            <a:lvl1pPr algn="ctr">
              <a:defRPr baseline="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 dirty="0"/>
              <a:t>Добавить нижний колонтитул 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 rtlCol="0"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pPr rtl="0"/>
            <a:fld id="{B38049E5-7B53-4E85-8972-7D6C4BCE5BB9}" type="slidenum">
              <a:rPr lang="ru-RU" noProof="0" smtClean="0"/>
              <a:pPr/>
              <a:t>‹#›</a:t>
            </a:fld>
            <a:endParaRPr lang="ru-RU" noProof="0" dirty="0"/>
          </a:p>
        </p:txBody>
      </p:sp>
      <p:sp>
        <p:nvSpPr>
          <p:cNvPr id="11" name="Г-образная фигура 10">
            <a:extLst>
              <a:ext uri="{FF2B5EF4-FFF2-40B4-BE49-F238E27FC236}">
                <a16:creationId xmlns:a16="http://schemas.microsoft.com/office/drawing/2014/main" xmlns="" id="{68D376A1-CC76-4C90-B2CF-F89EA13E7942}"/>
              </a:ext>
            </a:extLst>
          </p:cNvPr>
          <p:cNvSpPr/>
          <p:nvPr userDrawn="1"/>
        </p:nvSpPr>
        <p:spPr>
          <a:xfrm rot="10800000" flipV="1">
            <a:off x="8549910" y="1820273"/>
            <a:ext cx="2772000" cy="2772000"/>
          </a:xfrm>
          <a:prstGeom prst="corner">
            <a:avLst>
              <a:gd name="adj1" fmla="val 7397"/>
              <a:gd name="adj2" fmla="val 7750"/>
            </a:avLst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8" name="Г-образная фигура 7">
            <a:extLst>
              <a:ext uri="{FF2B5EF4-FFF2-40B4-BE49-F238E27FC236}">
                <a16:creationId xmlns:a16="http://schemas.microsoft.com/office/drawing/2014/main" xmlns="" id="{B5516E7A-AEB0-4772-8098-8B0F8B5F1126}"/>
              </a:ext>
            </a:extLst>
          </p:cNvPr>
          <p:cNvSpPr/>
          <p:nvPr userDrawn="1"/>
        </p:nvSpPr>
        <p:spPr>
          <a:xfrm flipV="1">
            <a:off x="752858" y="609652"/>
            <a:ext cx="3152309" cy="3007448"/>
          </a:xfrm>
          <a:prstGeom prst="corner">
            <a:avLst>
              <a:gd name="adj1" fmla="val 6089"/>
              <a:gd name="adj2" fmla="val 6769"/>
            </a:avLst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12" name="Г-образная фигура 11">
            <a:extLst>
              <a:ext uri="{FF2B5EF4-FFF2-40B4-BE49-F238E27FC236}">
                <a16:creationId xmlns:a16="http://schemas.microsoft.com/office/drawing/2014/main" xmlns="" id="{E864F603-D3F0-4241-9005-3F6C3BD62BEF}"/>
              </a:ext>
            </a:extLst>
          </p:cNvPr>
          <p:cNvSpPr/>
          <p:nvPr userDrawn="1"/>
        </p:nvSpPr>
        <p:spPr>
          <a:xfrm flipH="1">
            <a:off x="8286317" y="1685653"/>
            <a:ext cx="3152309" cy="3007448"/>
          </a:xfrm>
          <a:prstGeom prst="corner">
            <a:avLst>
              <a:gd name="adj1" fmla="val 6089"/>
              <a:gd name="adj2" fmla="val 6442"/>
            </a:avLst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23350295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1371600" y="685800"/>
            <a:ext cx="9601200" cy="720213"/>
          </a:xfrm>
        </p:spPr>
        <p:txBody>
          <a:bodyPr rtlCol="0">
            <a:noAutofit/>
          </a:bodyPr>
          <a:lstStyle>
            <a:lvl1pPr>
              <a:defRPr sz="4800"/>
            </a:lvl1pPr>
          </a:lstStyle>
          <a:p>
            <a:pPr rtl="0"/>
            <a:r>
              <a:rPr lang="ru-RU" noProof="0" dirty="0"/>
              <a:t>Щелкните, чтобы изменить стиль образца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71600" y="1484671"/>
            <a:ext cx="9601200" cy="4382729"/>
          </a:xfrm>
        </p:spPr>
        <p:txBody>
          <a:bodyPr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02538B1-C940-4406-BCB8-DC91D6A15B03}" type="datetime1">
              <a:rPr lang="ru-RU" noProof="0" smtClean="0"/>
              <a:t>05.11.2021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algn="ctr" rtl="0"/>
            <a:r>
              <a:rPr lang="ru-RU" noProof="0" dirty="0"/>
              <a:t>Добавить нижний колонтитул 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B38049E5-7B53-4E85-8972-7D6C4BCE5BB9}" type="slidenum">
              <a:rPr lang="ru-RU" noProof="0" smtClean="0"/>
              <a:t>‹#›</a:t>
            </a:fld>
            <a:endParaRPr lang="ru-RU" noProof="0" dirty="0"/>
          </a:p>
        </p:txBody>
      </p:sp>
      <p:cxnSp>
        <p:nvCxnSpPr>
          <p:cNvPr id="7" name="Прямая соединительная линия 6">
            <a:extLst>
              <a:ext uri="{FF2B5EF4-FFF2-40B4-BE49-F238E27FC236}">
                <a16:creationId xmlns:a16="http://schemas.microsoft.com/office/drawing/2014/main" xmlns="" id="{CBEFB83C-E1EC-41AC-BFF6-9D094E2D43C6}"/>
              </a:ext>
            </a:extLst>
          </p:cNvPr>
          <p:cNvCxnSpPr/>
          <p:nvPr userDrawn="1"/>
        </p:nvCxnSpPr>
        <p:spPr>
          <a:xfrm>
            <a:off x="1465008" y="1445344"/>
            <a:ext cx="9468000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699419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Объект с подписью и рисунком">
    <p:bg bwMode="ltGray"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 13">
            <a:extLst>
              <a:ext uri="{FF2B5EF4-FFF2-40B4-BE49-F238E27FC236}">
                <a16:creationId xmlns:a16="http://schemas.microsoft.com/office/drawing/2014/main" xmlns="" id="{20A2BD38-4A6C-44EB-900D-A3E3AE37854F}"/>
              </a:ext>
            </a:extLst>
          </p:cNvPr>
          <p:cNvSpPr/>
          <p:nvPr userDrawn="1"/>
        </p:nvSpPr>
        <p:spPr>
          <a:xfrm>
            <a:off x="6581723" y="404614"/>
            <a:ext cx="5191176" cy="604877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50000"/>
                </a:schemeClr>
              </a:gs>
              <a:gs pos="36000">
                <a:schemeClr val="tx2"/>
              </a:gs>
              <a:gs pos="69000">
                <a:schemeClr val="tx2">
                  <a:lumMod val="75000"/>
                </a:schemeClr>
              </a:gs>
              <a:gs pos="97000">
                <a:schemeClr val="tx2">
                  <a:lumMod val="50000"/>
                </a:schemeClr>
              </a:gs>
            </a:gsLst>
            <a:lin ang="2700000" scaled="1"/>
            <a:tileRect/>
          </a:gradFill>
          <a:ln>
            <a:noFill/>
          </a:ln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7" name="Овал 26">
            <a:extLst>
              <a:ext uri="{FF2B5EF4-FFF2-40B4-BE49-F238E27FC236}">
                <a16:creationId xmlns:a16="http://schemas.microsoft.com/office/drawing/2014/main" xmlns="" id="{C222C1B9-FA56-4CEA-AD98-25A595D942F8}"/>
              </a:ext>
            </a:extLst>
          </p:cNvPr>
          <p:cNvSpPr/>
          <p:nvPr userDrawn="1"/>
        </p:nvSpPr>
        <p:spPr bwMode="white">
          <a:xfrm>
            <a:off x="7040199" y="564425"/>
            <a:ext cx="4356000" cy="4464000"/>
          </a:xfrm>
          <a:prstGeom prst="ellipse">
            <a:avLst/>
          </a:prstGeom>
          <a:noFill/>
          <a:ln w="123825">
            <a:solidFill>
              <a:schemeClr val="accent3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8" name="Прямоугольник 7" title="Фоновая фигура"/>
          <p:cNvSpPr/>
          <p:nvPr/>
        </p:nvSpPr>
        <p:spPr>
          <a:xfrm>
            <a:off x="0" y="376"/>
            <a:ext cx="6096000" cy="685762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 bwMode="white">
          <a:xfrm>
            <a:off x="586246" y="400665"/>
            <a:ext cx="4858460" cy="1428136"/>
          </a:xfrm>
        </p:spPr>
        <p:txBody>
          <a:bodyPr rtlCol="0" anchor="ctr" anchorCtr="0">
            <a:noAutofit/>
          </a:bodyPr>
          <a:lstStyle>
            <a:lvl1pPr algn="ctr">
              <a:lnSpc>
                <a:spcPct val="84000"/>
              </a:lnSpc>
              <a:defRPr sz="3800" baseline="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 dirty="0"/>
              <a:t>Щелкните, чтобы изменить стиль образца заголовка</a:t>
            </a:r>
          </a:p>
        </p:txBody>
      </p:sp>
      <p:sp>
        <p:nvSpPr>
          <p:cNvPr id="4" name="Текст 3"/>
          <p:cNvSpPr>
            <a:spLocks noGrp="1"/>
          </p:cNvSpPr>
          <p:nvPr>
            <p:ph type="body" sz="half" idx="2"/>
          </p:nvPr>
        </p:nvSpPr>
        <p:spPr>
          <a:xfrm>
            <a:off x="586246" y="2113935"/>
            <a:ext cx="4858460" cy="4247186"/>
          </a:xfrm>
        </p:spPr>
        <p:txBody>
          <a:bodyPr rtlCol="0"/>
          <a:lstStyle>
            <a:lvl1pPr marL="285750" indent="-285750">
              <a:lnSpc>
                <a:spcPct val="100000"/>
              </a:lnSpc>
              <a:spcBef>
                <a:spcPts val="0"/>
              </a:spcBef>
              <a:spcAft>
                <a:spcPts val="100"/>
              </a:spcAft>
              <a:buFont typeface="Arial" panose="020B0604020202020204" pitchFamily="34" charset="0"/>
              <a:buChar char="•"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86246" y="6443554"/>
            <a:ext cx="1324322" cy="404614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fld id="{D55F6BDF-291F-4C2E-B9D8-9EC1D2DC17B1}" type="datetime1">
              <a:rPr lang="ru-RU" noProof="0" smtClean="0"/>
              <a:t>05.11.2021</a:t>
            </a:fld>
            <a:endParaRPr lang="ru-RU" noProof="0" dirty="0"/>
          </a:p>
        </p:txBody>
      </p:sp>
      <p:sp>
        <p:nvSpPr>
          <p:cNvPr id="6" name="Нижний колонтитул 5"/>
          <p:cNvSpPr>
            <a:spLocks noGrp="1"/>
          </p:cNvSpPr>
          <p:nvPr>
            <p:ph type="ftr" sz="quarter" idx="11"/>
          </p:nvPr>
        </p:nvSpPr>
        <p:spPr>
          <a:xfrm>
            <a:off x="2825377" y="6453386"/>
            <a:ext cx="2619329" cy="404614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 dirty="0"/>
              <a:t>Добавить нижний колонтитул 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0187939" y="6453386"/>
            <a:ext cx="1596292" cy="404614"/>
          </a:xfrm>
        </p:spPr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B38049E5-7B53-4E85-8972-7D6C4BCE5BB9}" type="slidenum">
              <a:rPr lang="ru-RU" noProof="0" smtClean="0"/>
              <a:t>‹#›</a:t>
            </a:fld>
            <a:endParaRPr lang="ru-RU" noProof="0" dirty="0"/>
          </a:p>
        </p:txBody>
      </p:sp>
      <p:sp>
        <p:nvSpPr>
          <p:cNvPr id="9" name="Прямоугольник 8" title="Разделительная линия"/>
          <p:cNvSpPr/>
          <p:nvPr/>
        </p:nvSpPr>
        <p:spPr>
          <a:xfrm>
            <a:off x="6024000" y="0"/>
            <a:ext cx="144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Рисунок 12">
            <a:extLst>
              <a:ext uri="{FF2B5EF4-FFF2-40B4-BE49-F238E27FC236}">
                <a16:creationId xmlns:a16="http://schemas.microsoft.com/office/drawing/2014/main" xmlns="" id="{9786B981-6A78-425B-97A2-BA24E40DB7A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145761" y="670570"/>
            <a:ext cx="4151312" cy="4248000"/>
          </a:xfrm>
          <a:prstGeom prst="ellipse">
            <a:avLst/>
          </a:prstGeom>
          <a:ln w="38100">
            <a:solidFill>
              <a:schemeClr val="bg2"/>
            </a:solidFill>
          </a:ln>
          <a:effectLst>
            <a:innerShdw blurRad="114300">
              <a:prstClr val="black"/>
            </a:innerShdw>
          </a:effectLst>
        </p:spPr>
        <p:txBody>
          <a:bodyPr rtlCol="0"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17" name="Объект 15">
            <a:extLst>
              <a:ext uri="{FF2B5EF4-FFF2-40B4-BE49-F238E27FC236}">
                <a16:creationId xmlns:a16="http://schemas.microsoft.com/office/drawing/2014/main" xmlns="" id="{A21C7D74-31FD-4638-819B-6F7351A1770B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747294" y="5188236"/>
            <a:ext cx="4858459" cy="1126906"/>
          </a:xfrm>
          <a:solidFill>
            <a:schemeClr val="bg2"/>
          </a:solidFill>
          <a:ln>
            <a:noFill/>
          </a:ln>
          <a:effectLst>
            <a:innerShdw blurRad="114300">
              <a:prstClr val="black"/>
            </a:innerShdw>
          </a:effectLst>
        </p:spPr>
        <p:txBody>
          <a:bodyPr rtlCol="0" anchor="ctr" anchorCtr="0"/>
          <a:lstStyle>
            <a:lvl1pPr marL="0" indent="0" algn="ctr">
              <a:buNone/>
              <a:defRPr sz="1800">
                <a:solidFill>
                  <a:schemeClr val="tx2">
                    <a:lumMod val="50000"/>
                  </a:schemeClr>
                </a:solidFill>
              </a:defRPr>
            </a:lvl1pPr>
            <a:lvl2pPr marL="530352" indent="0" algn="ctr">
              <a:buNone/>
              <a:defRPr sz="1800">
                <a:solidFill>
                  <a:schemeClr val="tx2">
                    <a:lumMod val="50000"/>
                  </a:schemeClr>
                </a:solidFill>
              </a:defRPr>
            </a:lvl2pPr>
            <a:lvl3pPr marL="987552" indent="0" algn="ctr">
              <a:buNone/>
              <a:defRPr sz="1600">
                <a:solidFill>
                  <a:schemeClr val="tx2">
                    <a:lumMod val="50000"/>
                  </a:schemeClr>
                </a:solidFill>
              </a:defRPr>
            </a:lvl3pPr>
            <a:lvl4pPr marL="1444752" indent="0" algn="ctr">
              <a:buNone/>
              <a:defRPr sz="1600">
                <a:solidFill>
                  <a:schemeClr val="tx2">
                    <a:lumMod val="50000"/>
                  </a:schemeClr>
                </a:solidFill>
              </a:defRPr>
            </a:lvl4pPr>
            <a:lvl5pPr marL="1901952" indent="0" algn="ctr">
              <a:buNone/>
              <a:defRPr sz="1400">
                <a:solidFill>
                  <a:schemeClr val="tx2">
                    <a:lumMod val="50000"/>
                  </a:schemeClr>
                </a:solidFill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21" name="Г-образная фигура 20">
            <a:extLst>
              <a:ext uri="{FF2B5EF4-FFF2-40B4-BE49-F238E27FC236}">
                <a16:creationId xmlns:a16="http://schemas.microsoft.com/office/drawing/2014/main" xmlns="" id="{CB430D22-8AAF-444F-A6CE-7C02859083DF}"/>
              </a:ext>
            </a:extLst>
          </p:cNvPr>
          <p:cNvSpPr>
            <a:spLocks noChangeAspect="1"/>
          </p:cNvSpPr>
          <p:nvPr userDrawn="1"/>
        </p:nvSpPr>
        <p:spPr>
          <a:xfrm flipV="1">
            <a:off x="516927" y="335049"/>
            <a:ext cx="403201" cy="395617"/>
          </a:xfrm>
          <a:prstGeom prst="corner">
            <a:avLst>
              <a:gd name="adj1" fmla="val 4470"/>
              <a:gd name="adj2" fmla="val 4823"/>
            </a:avLst>
          </a:prstGeom>
          <a:solidFill>
            <a:schemeClr val="bg2"/>
          </a:solidFill>
          <a:ln w="12700">
            <a:solidFill>
              <a:schemeClr val="bg2"/>
            </a:solidFill>
          </a:ln>
          <a:effectLst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3" name="Г-образная фигура 22">
            <a:extLst>
              <a:ext uri="{FF2B5EF4-FFF2-40B4-BE49-F238E27FC236}">
                <a16:creationId xmlns:a16="http://schemas.microsoft.com/office/drawing/2014/main" xmlns="" id="{0D8BA010-8544-4718-9EA3-B0248C963FD4}"/>
              </a:ext>
            </a:extLst>
          </p:cNvPr>
          <p:cNvSpPr>
            <a:spLocks noChangeAspect="1"/>
          </p:cNvSpPr>
          <p:nvPr userDrawn="1"/>
        </p:nvSpPr>
        <p:spPr>
          <a:xfrm flipH="1" flipV="1">
            <a:off x="5085711" y="330291"/>
            <a:ext cx="410929" cy="403201"/>
          </a:xfrm>
          <a:prstGeom prst="corner">
            <a:avLst>
              <a:gd name="adj1" fmla="val 4470"/>
              <a:gd name="adj2" fmla="val 4823"/>
            </a:avLst>
          </a:prstGeom>
          <a:solidFill>
            <a:schemeClr val="bg2"/>
          </a:solidFill>
          <a:ln w="12700">
            <a:solidFill>
              <a:schemeClr val="bg2"/>
            </a:solidFill>
          </a:ln>
          <a:effectLst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4" name="Г-образная фигура 23">
            <a:extLst>
              <a:ext uri="{FF2B5EF4-FFF2-40B4-BE49-F238E27FC236}">
                <a16:creationId xmlns:a16="http://schemas.microsoft.com/office/drawing/2014/main" xmlns="" id="{C0FFB550-21A6-456B-BA1A-EF145674866C}"/>
              </a:ext>
            </a:extLst>
          </p:cNvPr>
          <p:cNvSpPr>
            <a:spLocks noChangeAspect="1"/>
          </p:cNvSpPr>
          <p:nvPr userDrawn="1"/>
        </p:nvSpPr>
        <p:spPr>
          <a:xfrm>
            <a:off x="522817" y="1476927"/>
            <a:ext cx="403201" cy="395617"/>
          </a:xfrm>
          <a:prstGeom prst="corner">
            <a:avLst>
              <a:gd name="adj1" fmla="val 4470"/>
              <a:gd name="adj2" fmla="val 4823"/>
            </a:avLst>
          </a:prstGeom>
          <a:solidFill>
            <a:schemeClr val="bg2"/>
          </a:solidFill>
          <a:ln w="12700">
            <a:solidFill>
              <a:schemeClr val="bg2"/>
            </a:solidFill>
          </a:ln>
          <a:effectLst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5" name="Г-образная фигура 24">
            <a:extLst>
              <a:ext uri="{FF2B5EF4-FFF2-40B4-BE49-F238E27FC236}">
                <a16:creationId xmlns:a16="http://schemas.microsoft.com/office/drawing/2014/main" xmlns="" id="{70EF88E9-8CAC-422B-A9A6-D9FD1F17DAE2}"/>
              </a:ext>
            </a:extLst>
          </p:cNvPr>
          <p:cNvSpPr>
            <a:spLocks noChangeAspect="1"/>
          </p:cNvSpPr>
          <p:nvPr userDrawn="1"/>
        </p:nvSpPr>
        <p:spPr>
          <a:xfrm flipH="1">
            <a:off x="5081769" y="1482001"/>
            <a:ext cx="410929" cy="403201"/>
          </a:xfrm>
          <a:prstGeom prst="corner">
            <a:avLst>
              <a:gd name="adj1" fmla="val 4470"/>
              <a:gd name="adj2" fmla="val 4823"/>
            </a:avLst>
          </a:prstGeom>
          <a:solidFill>
            <a:schemeClr val="bg2"/>
          </a:solidFill>
          <a:ln w="12700">
            <a:solidFill>
              <a:schemeClr val="bg2"/>
            </a:solidFill>
          </a:ln>
          <a:effectLst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8084492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Объект с подписью">
    <p:bg bwMode="ltGray"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 13">
            <a:extLst>
              <a:ext uri="{FF2B5EF4-FFF2-40B4-BE49-F238E27FC236}">
                <a16:creationId xmlns:a16="http://schemas.microsoft.com/office/drawing/2014/main" xmlns="" id="{20A2BD38-4A6C-44EB-900D-A3E3AE37854F}"/>
              </a:ext>
            </a:extLst>
          </p:cNvPr>
          <p:cNvSpPr/>
          <p:nvPr userDrawn="1"/>
        </p:nvSpPr>
        <p:spPr>
          <a:xfrm>
            <a:off x="6581723" y="404614"/>
            <a:ext cx="5191176" cy="604877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50000"/>
                </a:schemeClr>
              </a:gs>
              <a:gs pos="36000">
                <a:schemeClr val="tx2"/>
              </a:gs>
              <a:gs pos="69000">
                <a:schemeClr val="tx2">
                  <a:lumMod val="75000"/>
                </a:schemeClr>
              </a:gs>
              <a:gs pos="97000">
                <a:schemeClr val="tx2">
                  <a:lumMod val="50000"/>
                </a:schemeClr>
              </a:gs>
            </a:gsLst>
            <a:lin ang="2700000" scaled="1"/>
            <a:tileRect/>
          </a:gradFill>
          <a:ln>
            <a:noFill/>
          </a:ln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8" name="Прямоугольник 7" title="Фоновая фигура"/>
          <p:cNvSpPr/>
          <p:nvPr/>
        </p:nvSpPr>
        <p:spPr>
          <a:xfrm>
            <a:off x="0" y="376"/>
            <a:ext cx="6096000" cy="685762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 bwMode="white">
          <a:xfrm>
            <a:off x="586246" y="400665"/>
            <a:ext cx="4858460" cy="1428136"/>
          </a:xfrm>
        </p:spPr>
        <p:txBody>
          <a:bodyPr rtlCol="0" anchor="ctr" anchorCtr="0">
            <a:noAutofit/>
          </a:bodyPr>
          <a:lstStyle>
            <a:lvl1pPr algn="ctr">
              <a:lnSpc>
                <a:spcPct val="84000"/>
              </a:lnSpc>
              <a:defRPr sz="3800" baseline="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 dirty="0"/>
              <a:t>Щелкните, чтобы изменить стиль образца заголовка</a:t>
            </a:r>
          </a:p>
        </p:txBody>
      </p:sp>
      <p:sp>
        <p:nvSpPr>
          <p:cNvPr id="4" name="Текст 3"/>
          <p:cNvSpPr>
            <a:spLocks noGrp="1"/>
          </p:cNvSpPr>
          <p:nvPr>
            <p:ph type="body" sz="half" idx="2"/>
          </p:nvPr>
        </p:nvSpPr>
        <p:spPr>
          <a:xfrm>
            <a:off x="586246" y="2113935"/>
            <a:ext cx="4858460" cy="4247186"/>
          </a:xfrm>
        </p:spPr>
        <p:txBody>
          <a:bodyPr rtlCol="0"/>
          <a:lstStyle>
            <a:lvl1pPr marL="285750" indent="-285750">
              <a:lnSpc>
                <a:spcPct val="100000"/>
              </a:lnSpc>
              <a:spcBef>
                <a:spcPts val="0"/>
              </a:spcBef>
              <a:spcAft>
                <a:spcPts val="100"/>
              </a:spcAft>
              <a:buFont typeface="Arial" panose="020B0604020202020204" pitchFamily="34" charset="0"/>
              <a:buChar char="•"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86246" y="6443554"/>
            <a:ext cx="1324322" cy="404614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fld id="{6533E58D-9F3B-48E0-8486-BA34FFA7DE3F}" type="datetime1">
              <a:rPr lang="ru-RU" noProof="0" smtClean="0"/>
              <a:t>05.11.2021</a:t>
            </a:fld>
            <a:endParaRPr lang="ru-RU" noProof="0" dirty="0"/>
          </a:p>
        </p:txBody>
      </p:sp>
      <p:sp>
        <p:nvSpPr>
          <p:cNvPr id="6" name="Нижний колонтитул 5"/>
          <p:cNvSpPr>
            <a:spLocks noGrp="1"/>
          </p:cNvSpPr>
          <p:nvPr>
            <p:ph type="ftr" sz="quarter" idx="11"/>
          </p:nvPr>
        </p:nvSpPr>
        <p:spPr>
          <a:xfrm>
            <a:off x="2825377" y="6453386"/>
            <a:ext cx="2619329" cy="404614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 dirty="0"/>
              <a:t>Добавить нижний колонтитул 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0187939" y="6453386"/>
            <a:ext cx="1596292" cy="404614"/>
          </a:xfrm>
        </p:spPr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B38049E5-7B53-4E85-8972-7D6C4BCE5BB9}" type="slidenum">
              <a:rPr lang="ru-RU" noProof="0" smtClean="0"/>
              <a:t>‹#›</a:t>
            </a:fld>
            <a:endParaRPr lang="ru-RU" noProof="0" dirty="0"/>
          </a:p>
        </p:txBody>
      </p:sp>
      <p:sp>
        <p:nvSpPr>
          <p:cNvPr id="9" name="Прямоугольник 8" title="Разделительная линия"/>
          <p:cNvSpPr/>
          <p:nvPr/>
        </p:nvSpPr>
        <p:spPr>
          <a:xfrm>
            <a:off x="6024000" y="0"/>
            <a:ext cx="144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1" name="Г-образная фигура 20">
            <a:extLst>
              <a:ext uri="{FF2B5EF4-FFF2-40B4-BE49-F238E27FC236}">
                <a16:creationId xmlns:a16="http://schemas.microsoft.com/office/drawing/2014/main" xmlns="" id="{CB430D22-8AAF-444F-A6CE-7C02859083DF}"/>
              </a:ext>
            </a:extLst>
          </p:cNvPr>
          <p:cNvSpPr>
            <a:spLocks noChangeAspect="1"/>
          </p:cNvSpPr>
          <p:nvPr userDrawn="1"/>
        </p:nvSpPr>
        <p:spPr>
          <a:xfrm flipV="1">
            <a:off x="516927" y="335049"/>
            <a:ext cx="403201" cy="395617"/>
          </a:xfrm>
          <a:prstGeom prst="corner">
            <a:avLst>
              <a:gd name="adj1" fmla="val 4470"/>
              <a:gd name="adj2" fmla="val 4823"/>
            </a:avLst>
          </a:prstGeom>
          <a:solidFill>
            <a:schemeClr val="bg2"/>
          </a:solidFill>
          <a:ln w="12700">
            <a:solidFill>
              <a:schemeClr val="bg2"/>
            </a:solidFill>
          </a:ln>
          <a:effectLst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3" name="Г-образная фигура 22">
            <a:extLst>
              <a:ext uri="{FF2B5EF4-FFF2-40B4-BE49-F238E27FC236}">
                <a16:creationId xmlns:a16="http://schemas.microsoft.com/office/drawing/2014/main" xmlns="" id="{0D8BA010-8544-4718-9EA3-B0248C963FD4}"/>
              </a:ext>
            </a:extLst>
          </p:cNvPr>
          <p:cNvSpPr>
            <a:spLocks noChangeAspect="1"/>
          </p:cNvSpPr>
          <p:nvPr userDrawn="1"/>
        </p:nvSpPr>
        <p:spPr>
          <a:xfrm flipH="1" flipV="1">
            <a:off x="5085711" y="330291"/>
            <a:ext cx="410929" cy="403201"/>
          </a:xfrm>
          <a:prstGeom prst="corner">
            <a:avLst>
              <a:gd name="adj1" fmla="val 4470"/>
              <a:gd name="adj2" fmla="val 4823"/>
            </a:avLst>
          </a:prstGeom>
          <a:solidFill>
            <a:schemeClr val="bg2"/>
          </a:solidFill>
          <a:ln w="12700">
            <a:solidFill>
              <a:schemeClr val="bg2"/>
            </a:solidFill>
          </a:ln>
          <a:effectLst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4" name="Г-образная фигура 23">
            <a:extLst>
              <a:ext uri="{FF2B5EF4-FFF2-40B4-BE49-F238E27FC236}">
                <a16:creationId xmlns:a16="http://schemas.microsoft.com/office/drawing/2014/main" xmlns="" id="{C0FFB550-21A6-456B-BA1A-EF145674866C}"/>
              </a:ext>
            </a:extLst>
          </p:cNvPr>
          <p:cNvSpPr>
            <a:spLocks noChangeAspect="1"/>
          </p:cNvSpPr>
          <p:nvPr userDrawn="1"/>
        </p:nvSpPr>
        <p:spPr>
          <a:xfrm>
            <a:off x="522817" y="1476927"/>
            <a:ext cx="403201" cy="395617"/>
          </a:xfrm>
          <a:prstGeom prst="corner">
            <a:avLst>
              <a:gd name="adj1" fmla="val 4470"/>
              <a:gd name="adj2" fmla="val 4823"/>
            </a:avLst>
          </a:prstGeom>
          <a:solidFill>
            <a:schemeClr val="bg2"/>
          </a:solidFill>
          <a:ln w="12700">
            <a:solidFill>
              <a:schemeClr val="bg2"/>
            </a:solidFill>
          </a:ln>
          <a:effectLst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5" name="Г-образная фигура 24">
            <a:extLst>
              <a:ext uri="{FF2B5EF4-FFF2-40B4-BE49-F238E27FC236}">
                <a16:creationId xmlns:a16="http://schemas.microsoft.com/office/drawing/2014/main" xmlns="" id="{70EF88E9-8CAC-422B-A9A6-D9FD1F17DAE2}"/>
              </a:ext>
            </a:extLst>
          </p:cNvPr>
          <p:cNvSpPr>
            <a:spLocks noChangeAspect="1"/>
          </p:cNvSpPr>
          <p:nvPr userDrawn="1"/>
        </p:nvSpPr>
        <p:spPr>
          <a:xfrm flipH="1">
            <a:off x="5081769" y="1482001"/>
            <a:ext cx="410929" cy="403201"/>
          </a:xfrm>
          <a:prstGeom prst="corner">
            <a:avLst>
              <a:gd name="adj1" fmla="val 4470"/>
              <a:gd name="adj2" fmla="val 4823"/>
            </a:avLst>
          </a:prstGeom>
          <a:solidFill>
            <a:schemeClr val="bg2"/>
          </a:solidFill>
          <a:ln w="12700">
            <a:solidFill>
              <a:schemeClr val="bg2"/>
            </a:solidFill>
          </a:ln>
          <a:effectLst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18" name="Объект 2">
            <a:extLst>
              <a:ext uri="{FF2B5EF4-FFF2-40B4-BE49-F238E27FC236}">
                <a16:creationId xmlns:a16="http://schemas.microsoft.com/office/drawing/2014/main" xmlns="" id="{ED439475-E625-4449-B42E-8F291D64A3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95360" y="518474"/>
            <a:ext cx="4910394" cy="5759777"/>
          </a:xfrm>
          <a:solidFill>
            <a:schemeClr val="bg2"/>
          </a:solidFill>
          <a:ln>
            <a:noFill/>
          </a:ln>
          <a:effectLst>
            <a:innerShdw blurRad="114300">
              <a:prstClr val="black"/>
            </a:innerShdw>
          </a:effectLst>
        </p:spPr>
        <p:txBody>
          <a:bodyPr vert="horz" lIns="91440" tIns="45720" rIns="91440" bIns="45720" rtlCol="0" anchor="ctr" anchorCtr="0">
            <a:noAutofit/>
          </a:bodyPr>
          <a:lstStyle>
            <a:lvl1pPr>
              <a:defRPr lang="en-US" sz="1800">
                <a:solidFill>
                  <a:schemeClr val="tx2">
                    <a:lumMod val="50000"/>
                  </a:schemeClr>
                </a:solidFill>
              </a:defRPr>
            </a:lvl1pPr>
            <a:lvl2pPr>
              <a:defRPr lang="en-US" sz="1800">
                <a:solidFill>
                  <a:schemeClr val="tx2">
                    <a:lumMod val="50000"/>
                  </a:schemeClr>
                </a:solidFill>
              </a:defRPr>
            </a:lvl2pPr>
            <a:lvl3pPr>
              <a:defRPr lang="en-US" sz="1600">
                <a:solidFill>
                  <a:schemeClr val="tx2">
                    <a:lumMod val="50000"/>
                  </a:schemeClr>
                </a:solidFill>
              </a:defRPr>
            </a:lvl3pPr>
            <a:lvl4pPr>
              <a:defRPr lang="en-US" sz="1600">
                <a:solidFill>
                  <a:schemeClr val="tx2">
                    <a:lumMod val="50000"/>
                  </a:schemeClr>
                </a:solidFill>
              </a:defRPr>
            </a:lvl4pPr>
            <a:lvl5pPr>
              <a:defRPr lang="en-US" sz="1400">
                <a:solidFill>
                  <a:schemeClr val="tx2">
                    <a:lumMod val="50000"/>
                  </a:schemeClr>
                </a:solidFill>
              </a:defRPr>
            </a:lvl5pPr>
          </a:lstStyle>
          <a:p>
            <a:pPr marL="0" lvl="0" indent="0" algn="ctr" rtl="0">
              <a:buNone/>
            </a:pPr>
            <a:r>
              <a:rPr lang="ru-RU" noProof="0"/>
              <a:t>Образец текста</a:t>
            </a:r>
          </a:p>
          <a:p>
            <a:pPr marL="0" lvl="1" indent="0" algn="ctr" rtl="0">
              <a:buNone/>
            </a:pPr>
            <a:r>
              <a:rPr lang="ru-RU" noProof="0"/>
              <a:t>Второй уровень</a:t>
            </a:r>
          </a:p>
          <a:p>
            <a:pPr marL="0" lvl="2" indent="0" algn="ctr" rtl="0">
              <a:buNone/>
            </a:pPr>
            <a:r>
              <a:rPr lang="ru-RU" noProof="0"/>
              <a:t>Третий уровень</a:t>
            </a:r>
          </a:p>
          <a:p>
            <a:pPr marL="0" lvl="3" indent="0" algn="ctr" rtl="0">
              <a:buNone/>
            </a:pPr>
            <a:r>
              <a:rPr lang="ru-RU" noProof="0"/>
              <a:t>Четвертый уровень</a:t>
            </a:r>
          </a:p>
          <a:p>
            <a:pPr marL="0" lvl="4" indent="0" algn="ctr" rtl="0">
              <a:buNone/>
            </a:pPr>
            <a:r>
              <a:rPr lang="ru-RU" noProof="0"/>
              <a:t>Пятый уровень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6866020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Рисунок, 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 7" title="Фоновая фигура"/>
          <p:cNvSpPr/>
          <p:nvPr/>
        </p:nvSpPr>
        <p:spPr>
          <a:xfrm>
            <a:off x="-1" y="376"/>
            <a:ext cx="6234898" cy="685762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4" name="Прямоугольник 13">
            <a:extLst>
              <a:ext uri="{FF2B5EF4-FFF2-40B4-BE49-F238E27FC236}">
                <a16:creationId xmlns:a16="http://schemas.microsoft.com/office/drawing/2014/main" xmlns="" id="{1F430D42-50DC-4502-A3E8-251FE7F0809D}"/>
              </a:ext>
            </a:extLst>
          </p:cNvPr>
          <p:cNvSpPr/>
          <p:nvPr userDrawn="1"/>
        </p:nvSpPr>
        <p:spPr>
          <a:xfrm>
            <a:off x="507591" y="5289755"/>
            <a:ext cx="5270049" cy="101272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>
              <a:solidFill>
                <a:schemeClr val="accent3"/>
              </a:solidFill>
            </a:endParaRPr>
          </a:p>
        </p:txBody>
      </p:sp>
      <p:sp>
        <p:nvSpPr>
          <p:cNvPr id="11" name="Прямоугольник: Усеченные противолежащие углы 10">
            <a:extLst>
              <a:ext uri="{FF2B5EF4-FFF2-40B4-BE49-F238E27FC236}">
                <a16:creationId xmlns:a16="http://schemas.microsoft.com/office/drawing/2014/main" xmlns="" id="{836AFDEB-3C72-49E0-9B45-DC9EFBA6587F}"/>
              </a:ext>
            </a:extLst>
          </p:cNvPr>
          <p:cNvSpPr/>
          <p:nvPr userDrawn="1"/>
        </p:nvSpPr>
        <p:spPr bwMode="white">
          <a:xfrm>
            <a:off x="507591" y="409286"/>
            <a:ext cx="5270049" cy="4732985"/>
          </a:xfrm>
          <a:prstGeom prst="snip2DiagRect">
            <a:avLst>
              <a:gd name="adj1" fmla="val 0"/>
              <a:gd name="adj2" fmla="val 10697"/>
            </a:avLst>
          </a:prstGeom>
          <a:solidFill>
            <a:schemeClr val="accent3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6930776" y="444414"/>
            <a:ext cx="4644000" cy="1341602"/>
          </a:xfrm>
        </p:spPr>
        <p:txBody>
          <a:bodyPr rtlCol="0" anchor="ctr" anchorCtr="0">
            <a:noAutofit/>
          </a:bodyPr>
          <a:lstStyle>
            <a:lvl1pPr algn="ctr">
              <a:lnSpc>
                <a:spcPct val="84000"/>
              </a:lnSpc>
              <a:defRPr sz="3400" baseline="0">
                <a:solidFill>
                  <a:schemeClr val="tx2"/>
                </a:solidFill>
              </a:defRPr>
            </a:lvl1pPr>
          </a:lstStyle>
          <a:p>
            <a:pPr rtl="0"/>
            <a:r>
              <a:rPr lang="ru-RU" noProof="0" dirty="0"/>
              <a:t>Щелкните, чтобы изменить стиль образца заголовка</a:t>
            </a:r>
          </a:p>
        </p:txBody>
      </p:sp>
      <p:sp>
        <p:nvSpPr>
          <p:cNvPr id="4" name="Текст 3"/>
          <p:cNvSpPr>
            <a:spLocks noGrp="1"/>
          </p:cNvSpPr>
          <p:nvPr>
            <p:ph type="body" sz="half" idx="2"/>
          </p:nvPr>
        </p:nvSpPr>
        <p:spPr>
          <a:xfrm>
            <a:off x="6930775" y="1966451"/>
            <a:ext cx="4644001" cy="4388615"/>
          </a:xfrm>
        </p:spPr>
        <p:txBody>
          <a:bodyPr rtlCol="0"/>
          <a:lstStyle>
            <a:lvl1pPr marL="285750" indent="-2857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07591" y="6453386"/>
            <a:ext cx="1204572" cy="404614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fld id="{AE8A9B8D-2AF0-47C1-AFB2-AFA473452CA4}" type="datetime1">
              <a:rPr lang="ru-RU" noProof="0" smtClean="0"/>
              <a:t>05.11.2021</a:t>
            </a:fld>
            <a:endParaRPr lang="ru-RU" noProof="0" dirty="0"/>
          </a:p>
        </p:txBody>
      </p:sp>
      <p:sp>
        <p:nvSpPr>
          <p:cNvPr id="6" name="Нижний колонтитул 5"/>
          <p:cNvSpPr>
            <a:spLocks noGrp="1"/>
          </p:cNvSpPr>
          <p:nvPr>
            <p:ph type="ftr" sz="quarter" idx="11"/>
          </p:nvPr>
        </p:nvSpPr>
        <p:spPr>
          <a:xfrm>
            <a:off x="3403965" y="6453386"/>
            <a:ext cx="2373675" cy="404614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 dirty="0"/>
              <a:t>Добавить нижний колонтитул 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B38049E5-7B53-4E85-8972-7D6C4BCE5BB9}" type="slidenum">
              <a:rPr lang="ru-RU" noProof="0" smtClean="0"/>
              <a:t>‹#›</a:t>
            </a:fld>
            <a:endParaRPr lang="ru-RU" noProof="0" dirty="0"/>
          </a:p>
        </p:txBody>
      </p:sp>
      <p:sp>
        <p:nvSpPr>
          <p:cNvPr id="9" name="Прямоугольник 8" title="Разделительная линия"/>
          <p:cNvSpPr/>
          <p:nvPr/>
        </p:nvSpPr>
        <p:spPr>
          <a:xfrm>
            <a:off x="6234897" y="-376"/>
            <a:ext cx="144000" cy="6876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Г-образная фигура 11">
            <a:extLst>
              <a:ext uri="{FF2B5EF4-FFF2-40B4-BE49-F238E27FC236}">
                <a16:creationId xmlns:a16="http://schemas.microsoft.com/office/drawing/2014/main" xmlns="" id="{26A5AA85-E28D-4647-B000-742C83A8047D}"/>
              </a:ext>
            </a:extLst>
          </p:cNvPr>
          <p:cNvSpPr>
            <a:spLocks noChangeAspect="1"/>
          </p:cNvSpPr>
          <p:nvPr userDrawn="1"/>
        </p:nvSpPr>
        <p:spPr>
          <a:xfrm flipV="1">
            <a:off x="6845770" y="372071"/>
            <a:ext cx="625971" cy="614197"/>
          </a:xfrm>
          <a:prstGeom prst="corner">
            <a:avLst>
              <a:gd name="adj1" fmla="val 4470"/>
              <a:gd name="adj2" fmla="val 4823"/>
            </a:avLst>
          </a:prstGeom>
          <a:solidFill>
            <a:schemeClr val="tx2"/>
          </a:solidFill>
          <a:ln w="28575">
            <a:solidFill>
              <a:schemeClr val="tx2"/>
            </a:solidFill>
          </a:ln>
          <a:effectLst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>
              <a:solidFill>
                <a:schemeClr val="tx2"/>
              </a:solidFill>
            </a:endParaRPr>
          </a:p>
        </p:txBody>
      </p:sp>
      <p:sp>
        <p:nvSpPr>
          <p:cNvPr id="13" name="Г-образная фигура 12">
            <a:extLst>
              <a:ext uri="{FF2B5EF4-FFF2-40B4-BE49-F238E27FC236}">
                <a16:creationId xmlns:a16="http://schemas.microsoft.com/office/drawing/2014/main" xmlns="" id="{C3CD9875-0A2E-4F4D-ACB7-87DD98EED9D0}"/>
              </a:ext>
            </a:extLst>
          </p:cNvPr>
          <p:cNvSpPr>
            <a:spLocks noChangeAspect="1"/>
          </p:cNvSpPr>
          <p:nvPr userDrawn="1"/>
        </p:nvSpPr>
        <p:spPr>
          <a:xfrm flipH="1">
            <a:off x="11058438" y="5819525"/>
            <a:ext cx="625971" cy="614197"/>
          </a:xfrm>
          <a:prstGeom prst="corner">
            <a:avLst>
              <a:gd name="adj1" fmla="val 4470"/>
              <a:gd name="adj2" fmla="val 4823"/>
            </a:avLst>
          </a:prstGeom>
          <a:solidFill>
            <a:schemeClr val="tx2"/>
          </a:solidFill>
          <a:ln w="28575">
            <a:solidFill>
              <a:schemeClr val="tx2"/>
            </a:solidFill>
          </a:ln>
          <a:effectLst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>
              <a:solidFill>
                <a:schemeClr val="tx2"/>
              </a:solidFill>
            </a:endParaRPr>
          </a:p>
        </p:txBody>
      </p:sp>
      <p:sp>
        <p:nvSpPr>
          <p:cNvPr id="10" name="Рисунок 9">
            <a:extLst>
              <a:ext uri="{FF2B5EF4-FFF2-40B4-BE49-F238E27FC236}">
                <a16:creationId xmlns:a16="http://schemas.microsoft.com/office/drawing/2014/main" xmlns="" id="{3BDA3A4D-2561-4EEB-8787-E1A65256575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06245" y="668595"/>
            <a:ext cx="4646651" cy="4198373"/>
          </a:xfrm>
          <a:prstGeom prst="snip2DiagRect">
            <a:avLst>
              <a:gd name="adj1" fmla="val 0"/>
              <a:gd name="adj2" fmla="val 10300"/>
            </a:avLst>
          </a:prstGeom>
          <a:ln w="38100">
            <a:solidFill>
              <a:schemeClr val="bg1"/>
            </a:solidFill>
          </a:ln>
          <a:effectLst>
            <a:innerShdw blurRad="114300">
              <a:prstClr val="black"/>
            </a:innerShdw>
          </a:effectLst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16" name="Текст 15">
            <a:extLst>
              <a:ext uri="{FF2B5EF4-FFF2-40B4-BE49-F238E27FC236}">
                <a16:creationId xmlns:a16="http://schemas.microsoft.com/office/drawing/2014/main" xmlns="" id="{FBB32A6B-92AA-4208-9120-FFC166CE751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70275" y="5352418"/>
            <a:ext cx="5148000" cy="900000"/>
          </a:xfrm>
          <a:solidFill>
            <a:schemeClr val="bg2"/>
          </a:solidFill>
          <a:effectLst>
            <a:innerShdw blurRad="114300">
              <a:prstClr val="black">
                <a:alpha val="34000"/>
              </a:prstClr>
            </a:innerShdw>
          </a:effectLst>
        </p:spPr>
        <p:txBody>
          <a:bodyPr rtlCol="0" anchor="ctr" anchorCtr="0"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accent3"/>
                </a:solidFill>
              </a:defRPr>
            </a:lvl1pPr>
            <a:lvl2pPr marL="530352" indent="0" algn="ctr">
              <a:buFont typeface="Arial" panose="020B0604020202020204" pitchFamily="34" charset="0"/>
              <a:buNone/>
              <a:defRPr sz="1800">
                <a:solidFill>
                  <a:schemeClr val="accent3"/>
                </a:solidFill>
              </a:defRPr>
            </a:lvl2pPr>
            <a:lvl3pPr marL="987552" indent="0" algn="ctr">
              <a:buFont typeface="Arial" panose="020B0604020202020204" pitchFamily="34" charset="0"/>
              <a:buNone/>
              <a:defRPr sz="1600">
                <a:solidFill>
                  <a:schemeClr val="accent3"/>
                </a:solidFill>
              </a:defRPr>
            </a:lvl3pPr>
            <a:lvl4pPr marL="1444752" indent="0" algn="ctr">
              <a:buFont typeface="Arial" panose="020B0604020202020204" pitchFamily="34" charset="0"/>
              <a:buNone/>
              <a:defRPr sz="1600">
                <a:solidFill>
                  <a:schemeClr val="accent3"/>
                </a:solidFill>
              </a:defRPr>
            </a:lvl4pPr>
            <a:lvl5pPr marL="1901952" indent="0" algn="ctr">
              <a:buFont typeface="Arial" panose="020B0604020202020204" pitchFamily="34" charset="0"/>
              <a:buNone/>
              <a:defRPr sz="1400">
                <a:solidFill>
                  <a:schemeClr val="accent3"/>
                </a:solidFill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20" name="Г-образная фигура 19">
            <a:extLst>
              <a:ext uri="{FF2B5EF4-FFF2-40B4-BE49-F238E27FC236}">
                <a16:creationId xmlns:a16="http://schemas.microsoft.com/office/drawing/2014/main" xmlns="" id="{CC096F9F-3AD4-4FC8-823F-DBD962E2E1C6}"/>
              </a:ext>
            </a:extLst>
          </p:cNvPr>
          <p:cNvSpPr>
            <a:spLocks noChangeAspect="1"/>
          </p:cNvSpPr>
          <p:nvPr userDrawn="1"/>
        </p:nvSpPr>
        <p:spPr>
          <a:xfrm flipH="1" flipV="1">
            <a:off x="11021316" y="361496"/>
            <a:ext cx="625971" cy="614197"/>
          </a:xfrm>
          <a:prstGeom prst="corner">
            <a:avLst>
              <a:gd name="adj1" fmla="val 4470"/>
              <a:gd name="adj2" fmla="val 4823"/>
            </a:avLst>
          </a:prstGeom>
          <a:solidFill>
            <a:schemeClr val="tx2"/>
          </a:solidFill>
          <a:ln w="28575">
            <a:solidFill>
              <a:schemeClr val="tx2"/>
            </a:solidFill>
          </a:ln>
          <a:effectLst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>
              <a:solidFill>
                <a:schemeClr val="tx2"/>
              </a:solidFill>
            </a:endParaRPr>
          </a:p>
        </p:txBody>
      </p:sp>
      <p:sp>
        <p:nvSpPr>
          <p:cNvPr id="21" name="Г-образная фигура 20">
            <a:extLst>
              <a:ext uri="{FF2B5EF4-FFF2-40B4-BE49-F238E27FC236}">
                <a16:creationId xmlns:a16="http://schemas.microsoft.com/office/drawing/2014/main" xmlns="" id="{9CFFEAD0-9992-49A8-A068-3357E08CD7C0}"/>
              </a:ext>
            </a:extLst>
          </p:cNvPr>
          <p:cNvSpPr>
            <a:spLocks noChangeAspect="1"/>
          </p:cNvSpPr>
          <p:nvPr userDrawn="1"/>
        </p:nvSpPr>
        <p:spPr>
          <a:xfrm>
            <a:off x="6865431" y="5819524"/>
            <a:ext cx="625971" cy="614197"/>
          </a:xfrm>
          <a:prstGeom prst="corner">
            <a:avLst>
              <a:gd name="adj1" fmla="val 4470"/>
              <a:gd name="adj2" fmla="val 4823"/>
            </a:avLst>
          </a:prstGeom>
          <a:solidFill>
            <a:schemeClr val="tx2"/>
          </a:solidFill>
          <a:ln w="28575">
            <a:solidFill>
              <a:schemeClr val="tx2"/>
            </a:solidFill>
          </a:ln>
          <a:effectLst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>
              <a:solidFill>
                <a:schemeClr val="tx2"/>
              </a:solidFill>
            </a:endParaRPr>
          </a:p>
        </p:txBody>
      </p:sp>
      <p:cxnSp>
        <p:nvCxnSpPr>
          <p:cNvPr id="23" name="Прямая соединительная линия 22">
            <a:extLst>
              <a:ext uri="{FF2B5EF4-FFF2-40B4-BE49-F238E27FC236}">
                <a16:creationId xmlns:a16="http://schemas.microsoft.com/office/drawing/2014/main" xmlns="" id="{D470145D-417E-4648-AB08-0A7974A629E0}"/>
              </a:ext>
            </a:extLst>
          </p:cNvPr>
          <p:cNvCxnSpPr/>
          <p:nvPr userDrawn="1"/>
        </p:nvCxnSpPr>
        <p:spPr>
          <a:xfrm>
            <a:off x="7118556" y="1789472"/>
            <a:ext cx="4284000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728216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 7" title="Фоновая фигура"/>
          <p:cNvSpPr/>
          <p:nvPr/>
        </p:nvSpPr>
        <p:spPr>
          <a:xfrm>
            <a:off x="-1" y="376"/>
            <a:ext cx="6234898" cy="685762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Прямоугольник: Усеченные противолежащие углы 10">
            <a:extLst>
              <a:ext uri="{FF2B5EF4-FFF2-40B4-BE49-F238E27FC236}">
                <a16:creationId xmlns:a16="http://schemas.microsoft.com/office/drawing/2014/main" xmlns="" id="{836AFDEB-3C72-49E0-9B45-DC9EFBA6587F}"/>
              </a:ext>
            </a:extLst>
          </p:cNvPr>
          <p:cNvSpPr/>
          <p:nvPr userDrawn="1"/>
        </p:nvSpPr>
        <p:spPr bwMode="white">
          <a:xfrm>
            <a:off x="507591" y="409286"/>
            <a:ext cx="5270049" cy="5945780"/>
          </a:xfrm>
          <a:prstGeom prst="snip2DiagRect">
            <a:avLst>
              <a:gd name="adj1" fmla="val 0"/>
              <a:gd name="adj2" fmla="val 10697"/>
            </a:avLst>
          </a:prstGeom>
          <a:solidFill>
            <a:schemeClr val="accent3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6930776" y="436176"/>
            <a:ext cx="4644000" cy="1341602"/>
          </a:xfrm>
        </p:spPr>
        <p:txBody>
          <a:bodyPr rtlCol="0" anchor="ctr" anchorCtr="0">
            <a:noAutofit/>
          </a:bodyPr>
          <a:lstStyle>
            <a:lvl1pPr algn="ctr">
              <a:lnSpc>
                <a:spcPct val="84000"/>
              </a:lnSpc>
              <a:defRPr sz="3400" baseline="0">
                <a:solidFill>
                  <a:schemeClr val="tx2"/>
                </a:solidFill>
              </a:defRPr>
            </a:lvl1pPr>
          </a:lstStyle>
          <a:p>
            <a:pPr rtl="0"/>
            <a:r>
              <a:rPr lang="ru-RU" noProof="0" dirty="0"/>
              <a:t>Щелкните, чтобы изменить стиль образца заголовка</a:t>
            </a:r>
          </a:p>
        </p:txBody>
      </p:sp>
      <p:sp>
        <p:nvSpPr>
          <p:cNvPr id="4" name="Текст 3"/>
          <p:cNvSpPr>
            <a:spLocks noGrp="1"/>
          </p:cNvSpPr>
          <p:nvPr>
            <p:ph type="body" sz="half" idx="2"/>
          </p:nvPr>
        </p:nvSpPr>
        <p:spPr>
          <a:xfrm>
            <a:off x="6930775" y="1966451"/>
            <a:ext cx="4644001" cy="4388615"/>
          </a:xfrm>
        </p:spPr>
        <p:txBody>
          <a:bodyPr rtlCol="0"/>
          <a:lstStyle>
            <a:lvl1pPr marL="285750" indent="-2857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07591" y="6453386"/>
            <a:ext cx="1204572" cy="404614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fld id="{20DE436B-AA2E-4BBC-9B20-7E2E324BF6AF}" type="datetime1">
              <a:rPr lang="ru-RU" noProof="0" smtClean="0"/>
              <a:t>05.11.2021</a:t>
            </a:fld>
            <a:endParaRPr lang="ru-RU" noProof="0" dirty="0"/>
          </a:p>
        </p:txBody>
      </p:sp>
      <p:sp>
        <p:nvSpPr>
          <p:cNvPr id="6" name="Нижний колонтитул 5"/>
          <p:cNvSpPr>
            <a:spLocks noGrp="1"/>
          </p:cNvSpPr>
          <p:nvPr>
            <p:ph type="ftr" sz="quarter" idx="11"/>
          </p:nvPr>
        </p:nvSpPr>
        <p:spPr>
          <a:xfrm>
            <a:off x="3403965" y="6453386"/>
            <a:ext cx="2373675" cy="404614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 dirty="0"/>
              <a:t>Добавить нижний колонтитул 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B38049E5-7B53-4E85-8972-7D6C4BCE5BB9}" type="slidenum">
              <a:rPr lang="ru-RU" noProof="0" smtClean="0"/>
              <a:t>‹#›</a:t>
            </a:fld>
            <a:endParaRPr lang="ru-RU" noProof="0" dirty="0"/>
          </a:p>
        </p:txBody>
      </p:sp>
      <p:sp>
        <p:nvSpPr>
          <p:cNvPr id="9" name="Прямоугольник 8" title="Разделительная линия"/>
          <p:cNvSpPr/>
          <p:nvPr/>
        </p:nvSpPr>
        <p:spPr>
          <a:xfrm>
            <a:off x="6234897" y="-376"/>
            <a:ext cx="144000" cy="6876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Г-образная фигура 11">
            <a:extLst>
              <a:ext uri="{FF2B5EF4-FFF2-40B4-BE49-F238E27FC236}">
                <a16:creationId xmlns:a16="http://schemas.microsoft.com/office/drawing/2014/main" xmlns="" id="{26A5AA85-E28D-4647-B000-742C83A8047D}"/>
              </a:ext>
            </a:extLst>
          </p:cNvPr>
          <p:cNvSpPr>
            <a:spLocks noChangeAspect="1"/>
          </p:cNvSpPr>
          <p:nvPr userDrawn="1"/>
        </p:nvSpPr>
        <p:spPr>
          <a:xfrm flipV="1">
            <a:off x="6845770" y="372071"/>
            <a:ext cx="625971" cy="614197"/>
          </a:xfrm>
          <a:prstGeom prst="corner">
            <a:avLst>
              <a:gd name="adj1" fmla="val 4470"/>
              <a:gd name="adj2" fmla="val 4823"/>
            </a:avLst>
          </a:prstGeom>
          <a:solidFill>
            <a:schemeClr val="tx2"/>
          </a:solidFill>
          <a:ln w="28575">
            <a:solidFill>
              <a:schemeClr val="tx2"/>
            </a:solidFill>
          </a:ln>
          <a:effectLst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>
              <a:solidFill>
                <a:schemeClr val="tx2"/>
              </a:solidFill>
            </a:endParaRPr>
          </a:p>
        </p:txBody>
      </p:sp>
      <p:sp>
        <p:nvSpPr>
          <p:cNvPr id="13" name="Г-образная фигура 12">
            <a:extLst>
              <a:ext uri="{FF2B5EF4-FFF2-40B4-BE49-F238E27FC236}">
                <a16:creationId xmlns:a16="http://schemas.microsoft.com/office/drawing/2014/main" xmlns="" id="{C3CD9875-0A2E-4F4D-ACB7-87DD98EED9D0}"/>
              </a:ext>
            </a:extLst>
          </p:cNvPr>
          <p:cNvSpPr>
            <a:spLocks noChangeAspect="1"/>
          </p:cNvSpPr>
          <p:nvPr userDrawn="1"/>
        </p:nvSpPr>
        <p:spPr>
          <a:xfrm flipH="1">
            <a:off x="11058438" y="5819525"/>
            <a:ext cx="625971" cy="614197"/>
          </a:xfrm>
          <a:prstGeom prst="corner">
            <a:avLst>
              <a:gd name="adj1" fmla="val 4470"/>
              <a:gd name="adj2" fmla="val 4823"/>
            </a:avLst>
          </a:prstGeom>
          <a:solidFill>
            <a:schemeClr val="tx2"/>
          </a:solidFill>
          <a:ln w="28575">
            <a:solidFill>
              <a:schemeClr val="tx2"/>
            </a:solidFill>
          </a:ln>
          <a:effectLst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>
              <a:solidFill>
                <a:schemeClr val="tx2"/>
              </a:solidFill>
            </a:endParaRPr>
          </a:p>
        </p:txBody>
      </p:sp>
      <p:sp>
        <p:nvSpPr>
          <p:cNvPr id="19" name="Рисунок 18">
            <a:extLst>
              <a:ext uri="{FF2B5EF4-FFF2-40B4-BE49-F238E27FC236}">
                <a16:creationId xmlns:a16="http://schemas.microsoft.com/office/drawing/2014/main" xmlns="" id="{D57F3340-8A42-40F0-BF5B-EEF6E3E88E6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806246" y="668595"/>
            <a:ext cx="4646651" cy="5383413"/>
          </a:xfrm>
          <a:custGeom>
            <a:avLst/>
            <a:gdLst>
              <a:gd name="connsiteX0" fmla="*/ 0 w 4646651"/>
              <a:gd name="connsiteY0" fmla="*/ 0 h 5383413"/>
              <a:gd name="connsiteX1" fmla="*/ 4168046 w 4646651"/>
              <a:gd name="connsiteY1" fmla="*/ 0 h 5383413"/>
              <a:gd name="connsiteX2" fmla="*/ 4646651 w 4646651"/>
              <a:gd name="connsiteY2" fmla="*/ 478605 h 5383413"/>
              <a:gd name="connsiteX3" fmla="*/ 4646651 w 4646651"/>
              <a:gd name="connsiteY3" fmla="*/ 5383413 h 5383413"/>
              <a:gd name="connsiteX4" fmla="*/ 478605 w 4646651"/>
              <a:gd name="connsiteY4" fmla="*/ 5383413 h 5383413"/>
              <a:gd name="connsiteX5" fmla="*/ 0 w 4646651"/>
              <a:gd name="connsiteY5" fmla="*/ 4904808 h 5383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646651" h="5383413">
                <a:moveTo>
                  <a:pt x="0" y="0"/>
                </a:moveTo>
                <a:lnTo>
                  <a:pt x="4168046" y="0"/>
                </a:lnTo>
                <a:lnTo>
                  <a:pt x="4646651" y="478605"/>
                </a:lnTo>
                <a:lnTo>
                  <a:pt x="4646651" y="5383413"/>
                </a:lnTo>
                <a:lnTo>
                  <a:pt x="478605" y="5383413"/>
                </a:lnTo>
                <a:lnTo>
                  <a:pt x="0" y="4904808"/>
                </a:lnTo>
                <a:close/>
              </a:path>
            </a:pathLst>
          </a:custGeom>
          <a:ln w="57150">
            <a:solidFill>
              <a:schemeClr val="bg1"/>
            </a:solidFill>
          </a:ln>
        </p:spPr>
        <p:txBody>
          <a:bodyPr wrap="square" rtlCol="0" anchor="ctr">
            <a:noAutofit/>
          </a:bodyPr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0" name="Г-образная фигура 19">
            <a:extLst>
              <a:ext uri="{FF2B5EF4-FFF2-40B4-BE49-F238E27FC236}">
                <a16:creationId xmlns:a16="http://schemas.microsoft.com/office/drawing/2014/main" xmlns="" id="{CC096F9F-3AD4-4FC8-823F-DBD962E2E1C6}"/>
              </a:ext>
            </a:extLst>
          </p:cNvPr>
          <p:cNvSpPr>
            <a:spLocks noChangeAspect="1"/>
          </p:cNvSpPr>
          <p:nvPr userDrawn="1"/>
        </p:nvSpPr>
        <p:spPr>
          <a:xfrm flipH="1" flipV="1">
            <a:off x="11021316" y="361496"/>
            <a:ext cx="625971" cy="614197"/>
          </a:xfrm>
          <a:prstGeom prst="corner">
            <a:avLst>
              <a:gd name="adj1" fmla="val 4470"/>
              <a:gd name="adj2" fmla="val 4823"/>
            </a:avLst>
          </a:prstGeom>
          <a:solidFill>
            <a:schemeClr val="tx2"/>
          </a:solidFill>
          <a:ln w="28575">
            <a:solidFill>
              <a:schemeClr val="tx2"/>
            </a:solidFill>
          </a:ln>
          <a:effectLst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>
              <a:solidFill>
                <a:schemeClr val="tx2"/>
              </a:solidFill>
            </a:endParaRPr>
          </a:p>
        </p:txBody>
      </p:sp>
      <p:sp>
        <p:nvSpPr>
          <p:cNvPr id="21" name="Г-образная фигура 20">
            <a:extLst>
              <a:ext uri="{FF2B5EF4-FFF2-40B4-BE49-F238E27FC236}">
                <a16:creationId xmlns:a16="http://schemas.microsoft.com/office/drawing/2014/main" xmlns="" id="{9CFFEAD0-9992-49A8-A068-3357E08CD7C0}"/>
              </a:ext>
            </a:extLst>
          </p:cNvPr>
          <p:cNvSpPr>
            <a:spLocks noChangeAspect="1"/>
          </p:cNvSpPr>
          <p:nvPr userDrawn="1"/>
        </p:nvSpPr>
        <p:spPr>
          <a:xfrm>
            <a:off x="6865431" y="5819524"/>
            <a:ext cx="625971" cy="614197"/>
          </a:xfrm>
          <a:prstGeom prst="corner">
            <a:avLst>
              <a:gd name="adj1" fmla="val 4470"/>
              <a:gd name="adj2" fmla="val 4823"/>
            </a:avLst>
          </a:prstGeom>
          <a:solidFill>
            <a:schemeClr val="tx2"/>
          </a:solidFill>
          <a:ln w="28575">
            <a:solidFill>
              <a:schemeClr val="tx2"/>
            </a:solidFill>
          </a:ln>
          <a:effectLst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>
              <a:solidFill>
                <a:schemeClr val="tx2"/>
              </a:solidFill>
            </a:endParaRPr>
          </a:p>
        </p:txBody>
      </p:sp>
      <p:cxnSp>
        <p:nvCxnSpPr>
          <p:cNvPr id="23" name="Прямая соединительная линия 22">
            <a:extLst>
              <a:ext uri="{FF2B5EF4-FFF2-40B4-BE49-F238E27FC236}">
                <a16:creationId xmlns:a16="http://schemas.microsoft.com/office/drawing/2014/main" xmlns="" id="{D470145D-417E-4648-AB08-0A7974A629E0}"/>
              </a:ext>
            </a:extLst>
          </p:cNvPr>
          <p:cNvCxnSpPr/>
          <p:nvPr userDrawn="1"/>
        </p:nvCxnSpPr>
        <p:spPr>
          <a:xfrm>
            <a:off x="7118556" y="1789472"/>
            <a:ext cx="4284000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057896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 bwMode="blackWhite">
      <p:bgPr>
        <a:gradFill flip="none" rotWithShape="1">
          <a:gsLst>
            <a:gs pos="0">
              <a:schemeClr val="bg2">
                <a:lumMod val="50000"/>
              </a:schemeClr>
            </a:gs>
            <a:gs pos="33000">
              <a:schemeClr val="bg2"/>
            </a:gs>
            <a:gs pos="66000">
              <a:schemeClr val="bg2">
                <a:lumMod val="75000"/>
              </a:schemeClr>
            </a:gs>
            <a:gs pos="97000">
              <a:schemeClr val="bg2">
                <a:lumMod val="50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765025" y="1301360"/>
            <a:ext cx="9612971" cy="2852737"/>
          </a:xfrm>
        </p:spPr>
        <p:txBody>
          <a:bodyPr rtlCol="0" anchor="b">
            <a:normAutofit/>
          </a:bodyPr>
          <a:lstStyle>
            <a:lvl1pPr algn="r">
              <a:defRPr sz="7200" cap="none" baseline="0">
                <a:solidFill>
                  <a:schemeClr val="tx1"/>
                </a:solidFill>
              </a:defRPr>
            </a:lvl1pPr>
          </a:lstStyle>
          <a:p>
            <a:pPr rtl="0"/>
            <a:r>
              <a:rPr lang="ru-RU" noProof="0" dirty="0"/>
              <a:t>Щелкните, чтобы изменить стиль образца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 rtlCol="0"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639766FF-2E5B-4390-A077-3C50F4CE4E45}" type="datetime1">
              <a:rPr lang="ru-RU" noProof="0" smtClean="0"/>
              <a:t>05.11.2021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 rtlCol="0"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pPr rtl="0"/>
            <a:r>
              <a:rPr lang="ru-RU" noProof="0" dirty="0"/>
              <a:t>Добавить нижний колонтитул 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B38049E5-7B53-4E85-8972-7D6C4BCE5BB9}" type="slidenum">
              <a:rPr lang="ru-RU" noProof="0" smtClean="0"/>
              <a:t>‹#›</a:t>
            </a:fld>
            <a:endParaRPr lang="ru-RU" noProof="0" dirty="0"/>
          </a:p>
        </p:txBody>
      </p:sp>
      <p:sp>
        <p:nvSpPr>
          <p:cNvPr id="9" name="Г-образная фигура 8">
            <a:extLst>
              <a:ext uri="{FF2B5EF4-FFF2-40B4-BE49-F238E27FC236}">
                <a16:creationId xmlns:a16="http://schemas.microsoft.com/office/drawing/2014/main" xmlns="" id="{BF5B4C6D-2825-4690-8D32-39CBF5E0F7E6}"/>
              </a:ext>
            </a:extLst>
          </p:cNvPr>
          <p:cNvSpPr/>
          <p:nvPr userDrawn="1"/>
        </p:nvSpPr>
        <p:spPr>
          <a:xfrm rot="10800000" flipV="1">
            <a:off x="8532326" y="1820272"/>
            <a:ext cx="2772000" cy="4158497"/>
          </a:xfrm>
          <a:prstGeom prst="corner">
            <a:avLst>
              <a:gd name="adj1" fmla="val 7397"/>
              <a:gd name="adj2" fmla="val 7750"/>
            </a:avLst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8" name="Г-образная фигура 7">
            <a:extLst>
              <a:ext uri="{FF2B5EF4-FFF2-40B4-BE49-F238E27FC236}">
                <a16:creationId xmlns:a16="http://schemas.microsoft.com/office/drawing/2014/main" xmlns="" id="{DFD43940-6D78-4E75-BDB6-8792768BB894}"/>
              </a:ext>
            </a:extLst>
          </p:cNvPr>
          <p:cNvSpPr/>
          <p:nvPr userDrawn="1"/>
        </p:nvSpPr>
        <p:spPr>
          <a:xfrm flipH="1">
            <a:off x="8286318" y="1685652"/>
            <a:ext cx="3152309" cy="4408489"/>
          </a:xfrm>
          <a:prstGeom prst="corner">
            <a:avLst>
              <a:gd name="adj1" fmla="val 5837"/>
              <a:gd name="adj2" fmla="val 6502"/>
            </a:avLst>
          </a:prstGeom>
          <a:solidFill>
            <a:srgbClr val="EFEDE3"/>
          </a:solidFill>
          <a:ln>
            <a:solidFill>
              <a:srgbClr val="EFEDE3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15921443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 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/>
        <p:txBody>
          <a:bodyPr rtlCol="0">
            <a:normAutofit/>
          </a:bodyPr>
          <a:lstStyle>
            <a:lvl1pPr>
              <a:defRPr sz="4800">
                <a:solidFill>
                  <a:schemeClr val="tx2"/>
                </a:solidFill>
              </a:defRPr>
            </a:lvl1pPr>
          </a:lstStyle>
          <a:p>
            <a:pPr rtl="0"/>
            <a:r>
              <a:rPr lang="ru-RU" noProof="0" dirty="0"/>
              <a:t>Щелкните, чтобы изменить стиль образца заголовка</a:t>
            </a:r>
          </a:p>
        </p:txBody>
      </p:sp>
      <p:sp>
        <p:nvSpPr>
          <p:cNvPr id="3" name="Объект 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 rtlCol="0"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4" name="Объект 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8D6DC7A-2B30-4DA5-83AF-530085FAEFDA}" type="datetime1">
              <a:rPr lang="ru-RU" noProof="0" smtClean="0"/>
              <a:t>05.11.2021</a:t>
            </a:fld>
            <a:endParaRPr lang="ru-RU" noProof="0" dirty="0"/>
          </a:p>
        </p:txBody>
      </p:sp>
      <p:sp>
        <p:nvSpPr>
          <p:cNvPr id="6" name="Нижний колонтитул 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algn="ctr" rtl="0"/>
            <a:r>
              <a:rPr lang="ru-RU" noProof="0" dirty="0"/>
              <a:t>Добавить нижний колонтитул 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B38049E5-7B53-4E85-8972-7D6C4BCE5BB9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9688503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blackGray"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 7" title="Боковая панель">
            <a:extLst>
              <a:ext uri="{FF2B5EF4-FFF2-40B4-BE49-F238E27FC236}">
                <a16:creationId xmlns:a16="http://schemas.microsoft.com/office/drawing/2014/main" xmlns="" id="{FFA7AFEF-D97A-4A94-A884-7F95E91332B7}"/>
              </a:ext>
            </a:extLst>
          </p:cNvPr>
          <p:cNvSpPr/>
          <p:nvPr/>
        </p:nvSpPr>
        <p:spPr>
          <a:xfrm>
            <a:off x="622095" y="0"/>
            <a:ext cx="144000" cy="6876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Текст 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pPr rtl="0"/>
            <a:fld id="{983497E4-9A7A-409D-84E3-BA65B26BE651}" type="datetime1">
              <a:rPr lang="ru-RU" noProof="0" smtClean="0"/>
              <a:t>05.11.2021</a:t>
            </a:fld>
            <a:endParaRPr lang="ru-RU" noProof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pPr algn="ctr" rtl="0"/>
            <a:r>
              <a:rPr lang="ru-RU" noProof="0"/>
              <a:t>Добавить нижний колонтитул 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pPr rtl="0"/>
            <a:fld id="{B38049E5-7B53-4E85-8972-7D6C4BCE5BB9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9" name="Прямоугольник 8" title="Боковая панель"/>
          <p:cNvSpPr/>
          <p:nvPr/>
        </p:nvSpPr>
        <p:spPr>
          <a:xfrm>
            <a:off x="478095" y="376"/>
            <a:ext cx="144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4563033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0" r:id="rId2"/>
    <p:sldLayoutId id="2147483662" r:id="rId3"/>
    <p:sldLayoutId id="2147483668" r:id="rId4"/>
    <p:sldLayoutId id="2147483671" r:id="rId5"/>
    <p:sldLayoutId id="2147483669" r:id="rId6"/>
    <p:sldLayoutId id="2147483672" r:id="rId7"/>
    <p:sldLayoutId id="2147483663" r:id="rId8"/>
    <p:sldLayoutId id="2147483664" r:id="rId9"/>
    <p:sldLayoutId id="2147483665" r:id="rId10"/>
    <p:sldLayoutId id="2147483666" r:id="rId11"/>
    <p:sldLayoutId id="2147483667" r:id="rId12"/>
  </p:sldLayoutIdLst>
  <p:hf sldNum="0" hdr="0" ftr="0" dt="0"/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Arial" panose="020B0604020202020204" pitchFamily="34" charset="0"/>
        <a:buChar char="•"/>
        <a:defRPr sz="24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873252" indent="-342900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Arial" panose="020B0604020202020204" pitchFamily="34" charset="0"/>
        <a:buChar char="•"/>
        <a:defRPr sz="24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30452" indent="-342900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Arial" panose="020B0604020202020204" pitchFamily="34" charset="0"/>
        <a:buChar char="•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787652" indent="-342900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Arial" panose="020B0604020202020204" pitchFamily="34" charset="0"/>
        <a:buChar char="•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187702" indent="-285750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Arial" panose="020B0604020202020204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5F28594-E3E7-4921-BB26-C93A4252F5E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89247" y="1284573"/>
            <a:ext cx="8361229" cy="862144"/>
          </a:xfrm>
        </p:spPr>
        <p:txBody>
          <a:bodyPr rtlCol="0"/>
          <a:lstStyle/>
          <a:p>
            <a:r>
              <a:rPr lang="ru-RU" sz="4000" b="1" dirty="0" err="1" smtClean="0"/>
              <a:t>Тілдік</a:t>
            </a:r>
            <a:r>
              <a:rPr lang="ru-RU" sz="4000" b="1" dirty="0" smtClean="0"/>
              <a:t> </a:t>
            </a:r>
            <a:r>
              <a:rPr lang="ru-RU" sz="4000" b="1" dirty="0" err="1" smtClean="0"/>
              <a:t>ресурстар</a:t>
            </a:r>
            <a:endParaRPr lang="ru-RU" sz="4000" cap="none" dirty="0"/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xmlns="" id="{25F28594-E3E7-4921-BB26-C93A4252F5E9}"/>
              </a:ext>
            </a:extLst>
          </p:cNvPr>
          <p:cNvSpPr txBox="1">
            <a:spLocks/>
          </p:cNvSpPr>
          <p:nvPr/>
        </p:nvSpPr>
        <p:spPr>
          <a:xfrm>
            <a:off x="1889247" y="2246254"/>
            <a:ext cx="8661522" cy="1182746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ctr" defTabSz="914400" rtl="0" eaLnBrk="1" latinLnBrk="0" hangingPunct="1">
              <a:lnSpc>
                <a:spcPct val="89000"/>
              </a:lnSpc>
              <a:spcBef>
                <a:spcPct val="0"/>
              </a:spcBef>
              <a:buNone/>
              <a:defRPr sz="6600" kern="1200" cap="none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dirty="0"/>
              <a:t>Модуль: </a:t>
            </a:r>
            <a:r>
              <a:rPr lang="ru-RU" sz="2800" b="1" dirty="0" err="1"/>
              <a:t>мәліметтер</a:t>
            </a:r>
            <a:r>
              <a:rPr lang="ru-RU" sz="2800" b="1" dirty="0"/>
              <a:t> </a:t>
            </a:r>
            <a:r>
              <a:rPr lang="ru-RU" sz="2800" b="1" dirty="0" err="1"/>
              <a:t>базасы</a:t>
            </a:r>
            <a:r>
              <a:rPr lang="ru-RU" sz="2800" b="1" dirty="0"/>
              <a:t> </a:t>
            </a:r>
            <a:r>
              <a:rPr lang="en-US" sz="2800" b="1" dirty="0"/>
              <a:t>LR </a:t>
            </a:r>
            <a:r>
              <a:rPr lang="ru-RU" sz="2800" b="1" dirty="0" err="1"/>
              <a:t>ретінде</a:t>
            </a:r>
            <a:r>
              <a:rPr lang="ru-RU" sz="2800" b="1" dirty="0"/>
              <a:t>. ЖАЗБАША ЖӘНЕ АУЫЗША ТІЛДІК ДЕРЕКТЕРГЕ АРНАЛҒАН ДЕРЕКҚОРЛАР</a:t>
            </a:r>
            <a:endParaRPr lang="ru-RU" sz="2800" dirty="0"/>
          </a:p>
        </p:txBody>
      </p:sp>
      <p:sp>
        <p:nvSpPr>
          <p:cNvPr id="5" name="Подзаголовок 2">
            <a:extLst>
              <a:ext uri="{FF2B5EF4-FFF2-40B4-BE49-F238E27FC236}">
                <a16:creationId xmlns:a16="http://schemas.microsoft.com/office/drawing/2014/main" xmlns="" id="{3BCAE2CE-F5D8-4BB6-A52B-9737F0CA11B5}"/>
              </a:ext>
            </a:extLst>
          </p:cNvPr>
          <p:cNvSpPr txBox="1">
            <a:spLocks/>
          </p:cNvSpPr>
          <p:nvPr/>
        </p:nvSpPr>
        <p:spPr>
          <a:xfrm>
            <a:off x="2654026" y="-69785"/>
            <a:ext cx="6831673" cy="7573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23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Arial" panose="020B0604020202020204" pitchFamily="34" charset="0"/>
              <a:buNone/>
              <a:defRPr sz="20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Arial" panose="020B0604020202020204" pitchFamily="34" charset="0"/>
              <a:buNone/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Arial" panose="020B0604020202020204" pitchFamily="34" charset="0"/>
              <a:buNone/>
              <a:defRPr sz="16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Arial" panose="020B0604020202020204" pitchFamily="34" charset="0"/>
              <a:buNone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None/>
              <a:defRPr sz="16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None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None/>
              <a:defRPr sz="16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None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b="1" dirty="0" smtClean="0"/>
              <a:t> </a:t>
            </a:r>
            <a:r>
              <a:rPr lang="ru-RU" sz="2000" b="1" dirty="0" err="1" smtClean="0"/>
              <a:t>әл-Фараби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атындағы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ҚазҰУ</a:t>
            </a:r>
            <a:endParaRPr lang="ru-RU" sz="2000" b="1" dirty="0"/>
          </a:p>
        </p:txBody>
      </p:sp>
      <p:sp>
        <p:nvSpPr>
          <p:cNvPr id="6" name="Подзаголовок 2">
            <a:extLst>
              <a:ext uri="{FF2B5EF4-FFF2-40B4-BE49-F238E27FC236}">
                <a16:creationId xmlns:a16="http://schemas.microsoft.com/office/drawing/2014/main" xmlns="" id="{3BCAE2CE-F5D8-4BB6-A52B-9737F0CA11B5}"/>
              </a:ext>
            </a:extLst>
          </p:cNvPr>
          <p:cNvSpPr txBox="1">
            <a:spLocks/>
          </p:cNvSpPr>
          <p:nvPr/>
        </p:nvSpPr>
        <p:spPr>
          <a:xfrm>
            <a:off x="3272154" y="6424593"/>
            <a:ext cx="6831673" cy="4334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23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Arial" panose="020B0604020202020204" pitchFamily="34" charset="0"/>
              <a:buNone/>
              <a:defRPr sz="20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Arial" panose="020B0604020202020204" pitchFamily="34" charset="0"/>
              <a:buNone/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Arial" panose="020B0604020202020204" pitchFamily="34" charset="0"/>
              <a:buNone/>
              <a:defRPr sz="16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Arial" panose="020B0604020202020204" pitchFamily="34" charset="0"/>
              <a:buNone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None/>
              <a:defRPr sz="16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None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None/>
              <a:defRPr sz="16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None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b="1" dirty="0" smtClean="0"/>
              <a:t>2021-2022</a:t>
            </a:r>
            <a:endParaRPr lang="ru-RU" sz="2000" b="1" dirty="0"/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xmlns="" id="{25F28594-E3E7-4921-BB26-C93A4252F5E9}"/>
              </a:ext>
            </a:extLst>
          </p:cNvPr>
          <p:cNvSpPr txBox="1">
            <a:spLocks/>
          </p:cNvSpPr>
          <p:nvPr/>
        </p:nvSpPr>
        <p:spPr>
          <a:xfrm>
            <a:off x="2073507" y="3429000"/>
            <a:ext cx="8361229" cy="133749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ctr" defTabSz="914400" rtl="0" eaLnBrk="1" latinLnBrk="0" hangingPunct="1">
              <a:lnSpc>
                <a:spcPct val="89000"/>
              </a:lnSpc>
              <a:spcBef>
                <a:spcPct val="0"/>
              </a:spcBef>
              <a:buNone/>
              <a:defRPr sz="6600" kern="1200" cap="none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dirty="0" smtClean="0"/>
              <a:t> </a:t>
            </a:r>
            <a:r>
              <a:rPr lang="ru-RU" sz="2800" dirty="0" err="1" smtClean="0"/>
              <a:t>Дәріс</a:t>
            </a:r>
            <a:r>
              <a:rPr lang="ru-RU" sz="2800" dirty="0" smtClean="0"/>
              <a:t> №11</a:t>
            </a:r>
            <a:r>
              <a:rPr lang="ru-RU" sz="2800" dirty="0" smtClean="0"/>
              <a:t>. </a:t>
            </a:r>
            <a:r>
              <a:rPr lang="ru-RU" sz="2800" dirty="0" err="1"/>
              <a:t>Терминологиялық</a:t>
            </a:r>
            <a:r>
              <a:rPr lang="ru-RU" sz="2800" dirty="0"/>
              <a:t> </a:t>
            </a:r>
            <a:r>
              <a:rPr lang="ru-RU" sz="2800" dirty="0" err="1"/>
              <a:t>мәліметтер</a:t>
            </a:r>
            <a:r>
              <a:rPr lang="ru-RU" sz="2800" dirty="0"/>
              <a:t> </a:t>
            </a:r>
            <a:r>
              <a:rPr lang="ru-RU" sz="2800" dirty="0" err="1"/>
              <a:t>базасы</a:t>
            </a:r>
            <a:r>
              <a:rPr lang="ru-RU" sz="2800" dirty="0"/>
              <a:t> </a:t>
            </a:r>
            <a:r>
              <a:rPr lang="ru-RU" sz="2800" dirty="0" smtClean="0"/>
              <a:t>.</a:t>
            </a:r>
            <a:r>
              <a:rPr lang="en-US" sz="2800" dirty="0" smtClean="0"/>
              <a:t>LR </a:t>
            </a:r>
            <a:r>
              <a:rPr lang="ru-RU" sz="2800" dirty="0" err="1"/>
              <a:t>мәліметтер</a:t>
            </a:r>
            <a:r>
              <a:rPr lang="ru-RU" sz="2800" dirty="0"/>
              <a:t> </a:t>
            </a:r>
            <a:r>
              <a:rPr lang="ru-RU" sz="2800" dirty="0" err="1"/>
              <a:t>базасының</a:t>
            </a:r>
            <a:r>
              <a:rPr lang="ru-RU" sz="2800" dirty="0"/>
              <a:t> </a:t>
            </a:r>
            <a:r>
              <a:rPr lang="ru-RU" sz="2800" dirty="0" err="1"/>
              <a:t>түрі</a:t>
            </a:r>
            <a:r>
              <a:rPr lang="ru-RU" sz="2800" dirty="0"/>
              <a:t> </a:t>
            </a:r>
            <a:r>
              <a:rPr lang="ru-RU" sz="2800" dirty="0" err="1" smtClean="0"/>
              <a:t>ретінде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4246380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1600" y="410308"/>
            <a:ext cx="9601200" cy="995705"/>
          </a:xfrm>
        </p:spPr>
        <p:txBody>
          <a:bodyPr/>
          <a:lstStyle/>
          <a:p>
            <a:pPr algn="ctr"/>
            <a:r>
              <a:rPr lang="ru-RU" sz="3200" dirty="0" err="1"/>
              <a:t>Терминологиялық</a:t>
            </a:r>
            <a:r>
              <a:rPr lang="ru-RU" sz="3200" dirty="0"/>
              <a:t> </a:t>
            </a:r>
            <a:r>
              <a:rPr lang="ru-RU" sz="3200" dirty="0" err="1"/>
              <a:t>деректер</a:t>
            </a:r>
            <a:r>
              <a:rPr lang="ru-RU" sz="3200" dirty="0"/>
              <a:t> </a:t>
            </a:r>
            <a:r>
              <a:rPr lang="ru-RU" sz="3200" dirty="0" err="1"/>
              <a:t>базасы</a:t>
            </a:r>
            <a:r>
              <a:rPr lang="ru-RU" sz="3200" dirty="0"/>
              <a:t> </a:t>
            </a:r>
            <a:r>
              <a:rPr lang="ru-RU" sz="3200" dirty="0" err="1"/>
              <a:t>тілдік</a:t>
            </a:r>
            <a:r>
              <a:rPr lang="ru-RU" sz="3200" dirty="0"/>
              <a:t> ресурс </a:t>
            </a:r>
            <a:r>
              <a:rPr lang="ru-RU" sz="3200" dirty="0" err="1"/>
              <a:t>ретінде</a:t>
            </a:r>
            <a:r>
              <a:rPr lang="ru-RU" sz="3200" dirty="0"/>
              <a:t/>
            </a:r>
            <a:br>
              <a:rPr lang="ru-RU" sz="3200" dirty="0"/>
            </a:br>
            <a:endParaRPr lang="en-US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18488" y="1786423"/>
            <a:ext cx="9601200" cy="4382729"/>
          </a:xfrm>
        </p:spPr>
        <p:txBody>
          <a:bodyPr/>
          <a:lstStyle/>
          <a:p>
            <a:r>
              <a:rPr lang="ru-RU" sz="2000" dirty="0" err="1"/>
              <a:t>Деректер</a:t>
            </a:r>
            <a:r>
              <a:rPr lang="ru-RU" sz="2000" dirty="0"/>
              <a:t> </a:t>
            </a:r>
            <a:r>
              <a:rPr lang="kk-KZ" sz="2000" dirty="0" smtClean="0"/>
              <a:t>қоры</a:t>
            </a:r>
            <a:r>
              <a:rPr lang="ru-RU" sz="2000" dirty="0" smtClean="0"/>
              <a:t> </a:t>
            </a:r>
            <a:r>
              <a:rPr lang="ru-RU" sz="2000" dirty="0"/>
              <a:t>(</a:t>
            </a:r>
            <a:r>
              <a:rPr lang="ru-RU" sz="2000" dirty="0" smtClean="0"/>
              <a:t>ДҚ) </a:t>
            </a:r>
            <a:r>
              <a:rPr lang="ru-RU" sz="2000" dirty="0"/>
              <a:t>— </a:t>
            </a:r>
            <a:r>
              <a:rPr lang="ru-RU" sz="2000" dirty="0" err="1"/>
              <a:t>белгілі</a:t>
            </a:r>
            <a:r>
              <a:rPr lang="ru-RU" sz="2000" dirty="0"/>
              <a:t> </a:t>
            </a:r>
            <a:r>
              <a:rPr lang="ru-RU" sz="2000" dirty="0" err="1"/>
              <a:t>бір</a:t>
            </a:r>
            <a:r>
              <a:rPr lang="ru-RU" sz="2000" dirty="0"/>
              <a:t> </a:t>
            </a:r>
            <a:r>
              <a:rPr lang="ru-RU" sz="2000" dirty="0" err="1"/>
              <a:t>ережелерге</a:t>
            </a:r>
            <a:r>
              <a:rPr lang="ru-RU" sz="2000" dirty="0"/>
              <a:t> </a:t>
            </a:r>
            <a:r>
              <a:rPr lang="ru-RU" sz="2000" dirty="0" err="1"/>
              <a:t>сәйкес</a:t>
            </a:r>
            <a:r>
              <a:rPr lang="ru-RU" sz="2000" dirty="0"/>
              <a:t> </a:t>
            </a:r>
            <a:r>
              <a:rPr lang="ru-RU" sz="2000" dirty="0" err="1"/>
              <a:t>ұйымдастырылған</a:t>
            </a:r>
            <a:r>
              <a:rPr lang="ru-RU" sz="2000" dirty="0"/>
              <a:t> </a:t>
            </a:r>
            <a:r>
              <a:rPr lang="ru-RU" sz="2000" dirty="0" err="1"/>
              <a:t>және</a:t>
            </a:r>
            <a:r>
              <a:rPr lang="ru-RU" sz="2000" dirty="0"/>
              <a:t> </a:t>
            </a:r>
            <a:r>
              <a:rPr lang="ru-RU" sz="2000" dirty="0" err="1"/>
              <a:t>компьютердің</a:t>
            </a:r>
            <a:r>
              <a:rPr lang="ru-RU" sz="2000" dirty="0"/>
              <a:t> </a:t>
            </a:r>
            <a:r>
              <a:rPr lang="ru-RU" sz="2000" dirty="0" err="1"/>
              <a:t>жадында</a:t>
            </a:r>
            <a:r>
              <a:rPr lang="ru-RU" sz="2000" dirty="0"/>
              <a:t> </a:t>
            </a:r>
            <a:r>
              <a:rPr lang="ru-RU" sz="2000" dirty="0" err="1"/>
              <a:t>сақталатын</a:t>
            </a:r>
            <a:r>
              <a:rPr lang="ru-RU" sz="2000" dirty="0"/>
              <a:t>, </a:t>
            </a:r>
            <a:r>
              <a:rPr lang="ru-RU" sz="2000" dirty="0" err="1"/>
              <a:t>белгілі</a:t>
            </a:r>
            <a:r>
              <a:rPr lang="ru-RU" sz="2000" dirty="0"/>
              <a:t> </a:t>
            </a:r>
            <a:r>
              <a:rPr lang="ru-RU" sz="2000" dirty="0" err="1"/>
              <a:t>бір</a:t>
            </a:r>
            <a:r>
              <a:rPr lang="ru-RU" sz="2000" dirty="0"/>
              <a:t> </a:t>
            </a:r>
            <a:r>
              <a:rPr lang="ru-RU" sz="2000" dirty="0" err="1"/>
              <a:t>пәндік</a:t>
            </a:r>
            <a:r>
              <a:rPr lang="ru-RU" sz="2000" dirty="0"/>
              <a:t> </a:t>
            </a:r>
            <a:r>
              <a:rPr lang="ru-RU" sz="2000" dirty="0" err="1"/>
              <a:t>аймақтың</a:t>
            </a:r>
            <a:r>
              <a:rPr lang="ru-RU" sz="2000" dirty="0"/>
              <a:t> </a:t>
            </a:r>
            <a:r>
              <a:rPr lang="ru-RU" sz="2000" dirty="0" err="1"/>
              <a:t>қазіргі</a:t>
            </a:r>
            <a:r>
              <a:rPr lang="ru-RU" sz="2000" dirty="0"/>
              <a:t> </a:t>
            </a:r>
            <a:r>
              <a:rPr lang="ru-RU" sz="2000" dirty="0" err="1"/>
              <a:t>жағдайын</a:t>
            </a:r>
            <a:r>
              <a:rPr lang="ru-RU" sz="2000" dirty="0"/>
              <a:t> </a:t>
            </a:r>
            <a:r>
              <a:rPr lang="ru-RU" sz="2000" dirty="0" err="1"/>
              <a:t>сипаттайтын</a:t>
            </a:r>
            <a:r>
              <a:rPr lang="ru-RU" sz="2000" dirty="0"/>
              <a:t> </a:t>
            </a:r>
            <a:r>
              <a:rPr lang="ru-RU" sz="2000" dirty="0" err="1"/>
              <a:t>және</a:t>
            </a:r>
            <a:r>
              <a:rPr lang="ru-RU" sz="2000" dirty="0"/>
              <a:t> </a:t>
            </a:r>
            <a:r>
              <a:rPr lang="ru-RU" sz="2000" dirty="0" err="1"/>
              <a:t>пайдаланушылардың</a:t>
            </a:r>
            <a:r>
              <a:rPr lang="ru-RU" sz="2000" dirty="0"/>
              <a:t> </a:t>
            </a:r>
            <a:r>
              <a:rPr lang="ru-RU" sz="2000" dirty="0" err="1"/>
              <a:t>ақпараттық</a:t>
            </a:r>
            <a:r>
              <a:rPr lang="ru-RU" sz="2000" dirty="0"/>
              <a:t> </a:t>
            </a:r>
            <a:r>
              <a:rPr lang="ru-RU" sz="2000" dirty="0" err="1"/>
              <a:t>қажеттіліктерін</a:t>
            </a:r>
            <a:r>
              <a:rPr lang="ru-RU" sz="2000" dirty="0"/>
              <a:t> </a:t>
            </a:r>
            <a:r>
              <a:rPr lang="ru-RU" sz="2000" dirty="0" err="1"/>
              <a:t>қанағаттандыру</a:t>
            </a:r>
            <a:r>
              <a:rPr lang="ru-RU" sz="2000" dirty="0"/>
              <a:t> </a:t>
            </a:r>
            <a:r>
              <a:rPr lang="ru-RU" sz="2000" dirty="0" err="1"/>
              <a:t>үшін</a:t>
            </a:r>
            <a:r>
              <a:rPr lang="ru-RU" sz="2000" dirty="0"/>
              <a:t> </a:t>
            </a:r>
            <a:r>
              <a:rPr lang="ru-RU" sz="2000" dirty="0" err="1"/>
              <a:t>қолданылатын</a:t>
            </a:r>
            <a:r>
              <a:rPr lang="ru-RU" sz="2000" dirty="0"/>
              <a:t> </a:t>
            </a:r>
            <a:r>
              <a:rPr lang="ru-RU" sz="2000" dirty="0" err="1"/>
              <a:t>мәліметтер</a:t>
            </a:r>
            <a:r>
              <a:rPr lang="ru-RU" sz="2000" dirty="0"/>
              <a:t> </a:t>
            </a:r>
            <a:r>
              <a:rPr lang="ru-RU" sz="2000" dirty="0" err="1"/>
              <a:t>жиынтығы</a:t>
            </a:r>
            <a:r>
              <a:rPr lang="ru-RU" sz="2000" dirty="0" smtClean="0"/>
              <a:t>.</a:t>
            </a:r>
          </a:p>
          <a:p>
            <a:r>
              <a:rPr lang="ru-RU" sz="2000" dirty="0" smtClean="0"/>
              <a:t>ДҚ-</a:t>
            </a:r>
            <a:r>
              <a:rPr lang="ru-RU" sz="2000" dirty="0" err="1" smtClean="0"/>
              <a:t>дағы</a:t>
            </a:r>
            <a:r>
              <a:rPr lang="ru-RU" sz="2000" dirty="0" smtClean="0"/>
              <a:t> </a:t>
            </a:r>
            <a:r>
              <a:rPr lang="ru-RU" sz="2000" dirty="0" err="1"/>
              <a:t>деректер</a:t>
            </a:r>
            <a:r>
              <a:rPr lang="ru-RU" sz="2000" dirty="0"/>
              <a:t> </a:t>
            </a:r>
            <a:r>
              <a:rPr lang="ru-RU" sz="2000" dirty="0" err="1"/>
              <a:t>оларды</a:t>
            </a:r>
            <a:r>
              <a:rPr lang="ru-RU" sz="2000" dirty="0"/>
              <a:t> </a:t>
            </a:r>
            <a:r>
              <a:rPr lang="ru-RU" sz="2000" dirty="0" err="1"/>
              <a:t>есептеу</a:t>
            </a:r>
            <a:r>
              <a:rPr lang="ru-RU" sz="2000" dirty="0"/>
              <a:t> </a:t>
            </a:r>
            <a:r>
              <a:rPr lang="ru-RU" sz="2000" dirty="0" err="1"/>
              <a:t>жүйесінде</a:t>
            </a:r>
            <a:r>
              <a:rPr lang="ru-RU" sz="2000" dirty="0"/>
              <a:t> </a:t>
            </a:r>
            <a:r>
              <a:rPr lang="ru-RU" sz="2000" dirty="0" err="1"/>
              <a:t>тиімді</a:t>
            </a:r>
            <a:r>
              <a:rPr lang="ru-RU" sz="2000" dirty="0"/>
              <a:t> </a:t>
            </a:r>
            <a:r>
              <a:rPr lang="ru-RU" sz="2000" dirty="0" err="1"/>
              <a:t>іздеу</a:t>
            </a:r>
            <a:r>
              <a:rPr lang="ru-RU" sz="2000" dirty="0"/>
              <a:t> </a:t>
            </a:r>
            <a:r>
              <a:rPr lang="ru-RU" sz="2000" dirty="0" err="1"/>
              <a:t>және</a:t>
            </a:r>
            <a:r>
              <a:rPr lang="ru-RU" sz="2000" dirty="0"/>
              <a:t> </a:t>
            </a:r>
            <a:r>
              <a:rPr lang="ru-RU" sz="2000" dirty="0" err="1"/>
              <a:t>өңдеу</a:t>
            </a:r>
            <a:r>
              <a:rPr lang="ru-RU" sz="2000" dirty="0"/>
              <a:t> </a:t>
            </a:r>
            <a:r>
              <a:rPr lang="ru-RU" sz="2000" dirty="0" err="1"/>
              <a:t>мүмкіндігін</a:t>
            </a:r>
            <a:r>
              <a:rPr lang="ru-RU" sz="2000" dirty="0"/>
              <a:t> </a:t>
            </a:r>
            <a:r>
              <a:rPr lang="ru-RU" sz="2000" dirty="0" err="1"/>
              <a:t>қамтамасыз</a:t>
            </a:r>
            <a:r>
              <a:rPr lang="ru-RU" sz="2000" dirty="0"/>
              <a:t> </a:t>
            </a:r>
            <a:r>
              <a:rPr lang="ru-RU" sz="2000" dirty="0" err="1"/>
              <a:t>ету</a:t>
            </a:r>
            <a:r>
              <a:rPr lang="ru-RU" sz="2000" dirty="0"/>
              <a:t> </a:t>
            </a:r>
            <a:r>
              <a:rPr lang="ru-RU" sz="2000" dirty="0" err="1"/>
              <a:t>мақсатында</a:t>
            </a:r>
            <a:r>
              <a:rPr lang="ru-RU" sz="2000" dirty="0"/>
              <a:t> </a:t>
            </a:r>
            <a:r>
              <a:rPr lang="ru-RU" sz="2000" dirty="0" err="1"/>
              <a:t>логикалық</a:t>
            </a:r>
            <a:r>
              <a:rPr lang="ru-RU" sz="2000" dirty="0"/>
              <a:t> </a:t>
            </a:r>
            <a:r>
              <a:rPr lang="ru-RU" sz="2000" dirty="0" err="1"/>
              <a:t>құрылымдалған</a:t>
            </a:r>
            <a:r>
              <a:rPr lang="ru-RU" sz="2000" dirty="0"/>
              <a:t> (</a:t>
            </a:r>
            <a:r>
              <a:rPr lang="ru-RU" sz="2000" dirty="0" err="1"/>
              <a:t>жүйеленген</a:t>
            </a:r>
            <a:r>
              <a:rPr lang="ru-RU" sz="2000" dirty="0" smtClean="0"/>
              <a:t>).</a:t>
            </a:r>
          </a:p>
          <a:p>
            <a:pPr marL="0" indent="0">
              <a:buNone/>
            </a:pPr>
            <a:r>
              <a:rPr lang="ru-RU" sz="2000" dirty="0"/>
              <a:t>ДБ </a:t>
            </a:r>
            <a:r>
              <a:rPr lang="ru-RU" sz="2000" dirty="0" err="1" smtClean="0"/>
              <a:t>қамтиды</a:t>
            </a:r>
            <a:r>
              <a:rPr lang="ru-RU" sz="2000" dirty="0" smtClean="0"/>
              <a:t>:</a:t>
            </a:r>
          </a:p>
          <a:p>
            <a:r>
              <a:rPr lang="ru-RU" sz="2000" dirty="0" err="1" smtClean="0"/>
              <a:t>деректер</a:t>
            </a:r>
            <a:endParaRPr lang="ru-RU" sz="2000" dirty="0" smtClean="0"/>
          </a:p>
          <a:p>
            <a:r>
              <a:rPr lang="ru-RU" sz="2000" dirty="0" err="1" smtClean="0"/>
              <a:t>мәліметтер</a:t>
            </a:r>
            <a:r>
              <a:rPr lang="ru-RU" sz="2000" dirty="0" smtClean="0"/>
              <a:t> </a:t>
            </a:r>
            <a:r>
              <a:rPr lang="ru-RU" sz="2000" dirty="0" err="1"/>
              <a:t>базасының</a:t>
            </a:r>
            <a:r>
              <a:rPr lang="ru-RU" sz="2000" dirty="0"/>
              <a:t> </a:t>
            </a:r>
            <a:r>
              <a:rPr lang="ru-RU" sz="2000" dirty="0" err="1"/>
              <a:t>логикалық</a:t>
            </a:r>
            <a:r>
              <a:rPr lang="ru-RU" sz="2000" dirty="0"/>
              <a:t> </a:t>
            </a:r>
            <a:r>
              <a:rPr lang="ru-RU" sz="2000" dirty="0" err="1"/>
              <a:t>құрылымын</a:t>
            </a:r>
            <a:r>
              <a:rPr lang="ru-RU" sz="2000" dirty="0"/>
              <a:t> </a:t>
            </a:r>
            <a:r>
              <a:rPr lang="ru-RU" sz="2000" dirty="0" err="1"/>
              <a:t>ресми</a:t>
            </a:r>
            <a:r>
              <a:rPr lang="ru-RU" sz="2000" dirty="0"/>
              <a:t> </a:t>
            </a:r>
            <a:r>
              <a:rPr lang="ru-RU" sz="2000" dirty="0" err="1"/>
              <a:t>түрде</a:t>
            </a:r>
            <a:r>
              <a:rPr lang="ru-RU" sz="2000" dirty="0"/>
              <a:t> </a:t>
            </a:r>
            <a:r>
              <a:rPr lang="ru-RU" sz="2000" dirty="0" err="1"/>
              <a:t>сипаттайтын</a:t>
            </a:r>
            <a:r>
              <a:rPr lang="ru-RU" sz="2000" dirty="0"/>
              <a:t> </a:t>
            </a:r>
            <a:r>
              <a:rPr lang="ru-RU" sz="2000" dirty="0" err="1"/>
              <a:t>метадеректер</a:t>
            </a:r>
            <a:r>
              <a:rPr lang="ru-RU" sz="2000" dirty="0"/>
              <a:t> (</a:t>
            </a:r>
            <a:r>
              <a:rPr lang="ru-RU" sz="2000" dirty="0" err="1"/>
              <a:t>кейбір</a:t>
            </a:r>
            <a:r>
              <a:rPr lang="ru-RU" sz="2000" dirty="0"/>
              <a:t> </a:t>
            </a:r>
            <a:r>
              <a:rPr lang="ru-RU" sz="2000" dirty="0" err="1"/>
              <a:t>метамодельге</a:t>
            </a:r>
            <a:r>
              <a:rPr lang="ru-RU" sz="2000" dirty="0"/>
              <a:t> </a:t>
            </a:r>
            <a:r>
              <a:rPr lang="ru-RU" sz="2000" dirty="0" err="1"/>
              <a:t>сәйкес</a:t>
            </a:r>
            <a:r>
              <a:rPr lang="ru-RU" sz="2000" dirty="0"/>
              <a:t>).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6861081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17053" y="283335"/>
            <a:ext cx="10716768" cy="6703619"/>
          </a:xfrm>
        </p:spPr>
        <p:txBody>
          <a:bodyPr/>
          <a:lstStyle/>
          <a:p>
            <a:r>
              <a:rPr lang="ru-RU" sz="2000" dirty="0"/>
              <a:t>ДҚ </a:t>
            </a:r>
            <a:r>
              <a:rPr lang="ru-RU" sz="2000" dirty="0" err="1"/>
              <a:t>технологиясы</a:t>
            </a:r>
            <a:r>
              <a:rPr lang="ru-RU" sz="2000" dirty="0"/>
              <a:t> </a:t>
            </a:r>
            <a:r>
              <a:rPr lang="ru-RU" sz="2000" dirty="0" err="1"/>
              <a:t>дәстүрлі</a:t>
            </a:r>
            <a:r>
              <a:rPr lang="ru-RU" sz="2000" dirty="0"/>
              <a:t> </a:t>
            </a:r>
            <a:r>
              <a:rPr lang="ru-RU" sz="2000" dirty="0" err="1"/>
              <a:t>және</a:t>
            </a:r>
            <a:r>
              <a:rPr lang="ru-RU" sz="2000" dirty="0"/>
              <a:t> </a:t>
            </a:r>
            <a:r>
              <a:rPr lang="ru-RU" sz="2000" dirty="0" err="1"/>
              <a:t>электронды</a:t>
            </a:r>
            <a:r>
              <a:rPr lang="ru-RU" sz="2000" dirty="0"/>
              <a:t> </a:t>
            </a:r>
            <a:r>
              <a:rPr lang="ru-RU" sz="2000" dirty="0" err="1"/>
              <a:t>сөздіктерді</a:t>
            </a:r>
            <a:r>
              <a:rPr lang="ru-RU" sz="2000" dirty="0"/>
              <a:t> </a:t>
            </a:r>
            <a:r>
              <a:rPr lang="ru-RU" sz="2000" dirty="0" err="1"/>
              <a:t>жасау</a:t>
            </a:r>
            <a:r>
              <a:rPr lang="ru-RU" sz="2000" dirty="0"/>
              <a:t> </a:t>
            </a:r>
            <a:r>
              <a:rPr lang="ru-RU" sz="2000" dirty="0" err="1"/>
              <a:t>процесінде</a:t>
            </a:r>
            <a:r>
              <a:rPr lang="ru-RU" sz="2000" dirty="0"/>
              <a:t> </a:t>
            </a:r>
            <a:r>
              <a:rPr lang="ru-RU" sz="2000" dirty="0" err="1"/>
              <a:t>қолданылады</a:t>
            </a:r>
            <a:r>
              <a:rPr lang="ru-RU" sz="2000" dirty="0"/>
              <a:t>. </a:t>
            </a:r>
            <a:r>
              <a:rPr lang="ru-RU" sz="2000" dirty="0" err="1"/>
              <a:t>Арнайы</a:t>
            </a:r>
            <a:r>
              <a:rPr lang="ru-RU" sz="2000" dirty="0"/>
              <a:t> </a:t>
            </a:r>
            <a:r>
              <a:rPr lang="ru-RU" sz="2000" dirty="0" err="1"/>
              <a:t>және</a:t>
            </a:r>
            <a:r>
              <a:rPr lang="ru-RU" sz="2000" dirty="0"/>
              <a:t> </a:t>
            </a:r>
            <a:r>
              <a:rPr lang="ru-RU" sz="2000" dirty="0" err="1"/>
              <a:t>терминологиялық</a:t>
            </a:r>
            <a:r>
              <a:rPr lang="ru-RU" sz="2000" dirty="0"/>
              <a:t> </a:t>
            </a:r>
            <a:r>
              <a:rPr lang="ru-RU" sz="2000" dirty="0" err="1"/>
              <a:t>лексиканың</a:t>
            </a:r>
            <a:r>
              <a:rPr lang="ru-RU" sz="2000" dirty="0"/>
              <a:t> </a:t>
            </a:r>
            <a:r>
              <a:rPr lang="ru-RU" sz="2000" dirty="0" err="1"/>
              <a:t>сөздік</a:t>
            </a:r>
            <a:r>
              <a:rPr lang="ru-RU" sz="2000" dirty="0"/>
              <a:t> </a:t>
            </a:r>
            <a:r>
              <a:rPr lang="ru-RU" sz="2000" dirty="0" err="1"/>
              <a:t>қоры</a:t>
            </a:r>
            <a:r>
              <a:rPr lang="ru-RU" sz="2000" dirty="0"/>
              <a:t> </a:t>
            </a:r>
            <a:r>
              <a:rPr lang="ru-RU" sz="2000" dirty="0" err="1"/>
              <a:t>белсенді</a:t>
            </a:r>
            <a:r>
              <a:rPr lang="ru-RU" sz="2000" dirty="0"/>
              <a:t> </a:t>
            </a:r>
            <a:r>
              <a:rPr lang="ru-RU" sz="2000" dirty="0" err="1"/>
              <a:t>дамуда</a:t>
            </a:r>
            <a:r>
              <a:rPr lang="ru-RU" sz="2000" dirty="0"/>
              <a:t>. </a:t>
            </a:r>
            <a:r>
              <a:rPr lang="ru-RU" sz="2000" dirty="0" err="1"/>
              <a:t>Лингвистикада</a:t>
            </a:r>
            <a:r>
              <a:rPr lang="ru-RU" sz="2000" dirty="0"/>
              <a:t> осы </a:t>
            </a:r>
            <a:r>
              <a:rPr lang="ru-RU" sz="2000" dirty="0" err="1"/>
              <a:t>технологияны</a:t>
            </a:r>
            <a:r>
              <a:rPr lang="ru-RU" sz="2000" dirty="0"/>
              <a:t> </a:t>
            </a:r>
            <a:r>
              <a:rPr lang="ru-RU" sz="2000" dirty="0" err="1"/>
              <a:t>дамыту</a:t>
            </a:r>
            <a:r>
              <a:rPr lang="ru-RU" sz="2000" dirty="0"/>
              <a:t> </a:t>
            </a:r>
            <a:r>
              <a:rPr lang="ru-RU" sz="2000" dirty="0" err="1"/>
              <a:t>және</a:t>
            </a:r>
            <a:r>
              <a:rPr lang="ru-RU" sz="2000" dirty="0"/>
              <a:t> осы </a:t>
            </a:r>
            <a:r>
              <a:rPr lang="ru-RU" sz="2000" dirty="0" err="1"/>
              <a:t>типтегі</a:t>
            </a:r>
            <a:r>
              <a:rPr lang="ru-RU" sz="2000" dirty="0"/>
              <a:t> </a:t>
            </a:r>
            <a:r>
              <a:rPr lang="ru-RU" sz="2000" dirty="0" err="1"/>
              <a:t>ресурстарды</a:t>
            </a:r>
            <a:r>
              <a:rPr lang="ru-RU" sz="2000" dirty="0"/>
              <a:t> </a:t>
            </a:r>
            <a:r>
              <a:rPr lang="ru-RU" sz="2000" dirty="0" err="1"/>
              <a:t>құру</a:t>
            </a:r>
            <a:r>
              <a:rPr lang="ru-RU" sz="2000" dirty="0"/>
              <a:t> </a:t>
            </a:r>
            <a:r>
              <a:rPr lang="ru-RU" sz="2000" dirty="0" err="1"/>
              <a:t>үшін</a:t>
            </a:r>
            <a:r>
              <a:rPr lang="ru-RU" sz="2000" dirty="0"/>
              <a:t> </a:t>
            </a:r>
            <a:r>
              <a:rPr lang="ru-RU" sz="2000" dirty="0" err="1"/>
              <a:t>келесі</a:t>
            </a:r>
            <a:r>
              <a:rPr lang="ru-RU" sz="2000" dirty="0"/>
              <a:t> </a:t>
            </a:r>
            <a:r>
              <a:rPr lang="ru-RU" sz="2000" dirty="0" err="1"/>
              <a:t>мәселелерді</a:t>
            </a:r>
            <a:r>
              <a:rPr lang="ru-RU" sz="2000" dirty="0"/>
              <a:t> </a:t>
            </a:r>
            <a:r>
              <a:rPr lang="ru-RU" sz="2000" dirty="0" err="1"/>
              <a:t>шешу</a:t>
            </a:r>
            <a:r>
              <a:rPr lang="ru-RU" sz="2000" dirty="0"/>
              <a:t> </a:t>
            </a:r>
            <a:r>
              <a:rPr lang="ru-RU" sz="2000" dirty="0" err="1"/>
              <a:t>қажет</a:t>
            </a:r>
            <a:r>
              <a:rPr lang="ru-RU" sz="2000" dirty="0" smtClean="0"/>
              <a:t>:</a:t>
            </a:r>
          </a:p>
          <a:p>
            <a:r>
              <a:rPr lang="ru-RU" sz="2000" dirty="0" smtClean="0"/>
              <a:t>1</a:t>
            </a:r>
            <a:r>
              <a:rPr lang="ru-RU" sz="2000" dirty="0"/>
              <a:t>) </a:t>
            </a:r>
            <a:r>
              <a:rPr lang="ru-RU" sz="2000" dirty="0" err="1"/>
              <a:t>бір</a:t>
            </a:r>
            <a:r>
              <a:rPr lang="ru-RU" sz="2000" dirty="0"/>
              <a:t> </a:t>
            </a:r>
            <a:r>
              <a:rPr lang="ru-RU" sz="2000" dirty="0" err="1"/>
              <a:t>жағынан</a:t>
            </a:r>
            <a:r>
              <a:rPr lang="ru-RU" sz="2000" dirty="0"/>
              <a:t> </a:t>
            </a:r>
            <a:r>
              <a:rPr lang="ru-RU" sz="2000" dirty="0" err="1"/>
              <a:t>тіл</a:t>
            </a:r>
            <a:r>
              <a:rPr lang="ru-RU" sz="2000" dirty="0"/>
              <a:t> </a:t>
            </a:r>
            <a:r>
              <a:rPr lang="ru-RU" sz="2000" dirty="0" err="1"/>
              <a:t>жүйесінің</a:t>
            </a:r>
            <a:r>
              <a:rPr lang="ru-RU" sz="2000" dirty="0"/>
              <a:t> </a:t>
            </a:r>
            <a:r>
              <a:rPr lang="ru-RU" sz="2000" dirty="0" err="1"/>
              <a:t>құрылымдық</a:t>
            </a:r>
            <a:r>
              <a:rPr lang="ru-RU" sz="2000" dirty="0"/>
              <a:t> </a:t>
            </a:r>
            <a:r>
              <a:rPr lang="ru-RU" sz="2000" dirty="0" err="1"/>
              <a:t>моделін</a:t>
            </a:r>
            <a:r>
              <a:rPr lang="ru-RU" sz="2000" dirty="0"/>
              <a:t> </a:t>
            </a:r>
            <a:r>
              <a:rPr lang="ru-RU" sz="2000" dirty="0" err="1"/>
              <a:t>толықтыруға</a:t>
            </a:r>
            <a:r>
              <a:rPr lang="ru-RU" sz="2000" dirty="0"/>
              <a:t> </a:t>
            </a:r>
            <a:r>
              <a:rPr lang="ru-RU" sz="2000" dirty="0" err="1"/>
              <a:t>және</a:t>
            </a:r>
            <a:r>
              <a:rPr lang="ru-RU" sz="2000" dirty="0"/>
              <a:t> </a:t>
            </a:r>
            <a:r>
              <a:rPr lang="ru-RU" sz="2000" dirty="0" err="1"/>
              <a:t>нақтылауға</a:t>
            </a:r>
            <a:r>
              <a:rPr lang="ru-RU" sz="2000" dirty="0"/>
              <a:t>, ал </a:t>
            </a:r>
            <a:r>
              <a:rPr lang="ru-RU" sz="2000" dirty="0" err="1"/>
              <a:t>екінші</a:t>
            </a:r>
            <a:r>
              <a:rPr lang="ru-RU" sz="2000" dirty="0"/>
              <a:t> </a:t>
            </a:r>
            <a:r>
              <a:rPr lang="ru-RU" sz="2000" dirty="0" err="1"/>
              <a:t>жағынан</a:t>
            </a:r>
            <a:r>
              <a:rPr lang="ru-RU" sz="2000" dirty="0"/>
              <a:t> – </a:t>
            </a:r>
            <a:r>
              <a:rPr lang="ru-RU" sz="2000" dirty="0" err="1"/>
              <a:t>дискурсивті</a:t>
            </a:r>
            <a:r>
              <a:rPr lang="ru-RU" sz="2000" dirty="0"/>
              <a:t> </a:t>
            </a:r>
            <a:r>
              <a:rPr lang="ru-RU" sz="2000" dirty="0" err="1"/>
              <a:t>салалардың</a:t>
            </a:r>
            <a:r>
              <a:rPr lang="ru-RU" sz="2000" dirty="0"/>
              <a:t> </a:t>
            </a:r>
            <a:r>
              <a:rPr lang="ru-RU" sz="2000" dirty="0" err="1"/>
              <a:t>функционалдық</a:t>
            </a:r>
            <a:r>
              <a:rPr lang="ru-RU" sz="2000" dirty="0"/>
              <a:t> </a:t>
            </a:r>
            <a:r>
              <a:rPr lang="ru-RU" sz="2000" dirty="0" err="1"/>
              <a:t>модельдерін</a:t>
            </a:r>
            <a:r>
              <a:rPr lang="ru-RU" sz="2000" dirty="0"/>
              <a:t> </a:t>
            </a:r>
            <a:r>
              <a:rPr lang="ru-RU" sz="2000" dirty="0" err="1"/>
              <a:t>және</a:t>
            </a:r>
            <a:r>
              <a:rPr lang="ru-RU" sz="2000" dirty="0"/>
              <a:t> </a:t>
            </a:r>
            <a:r>
              <a:rPr lang="ru-RU" sz="2000" dirty="0" err="1"/>
              <a:t>тұтастай</a:t>
            </a:r>
            <a:r>
              <a:rPr lang="ru-RU" sz="2000" dirty="0"/>
              <a:t> </a:t>
            </a:r>
            <a:r>
              <a:rPr lang="ru-RU" sz="2000" dirty="0" err="1"/>
              <a:t>тіл</a:t>
            </a:r>
            <a:r>
              <a:rPr lang="ru-RU" sz="2000" dirty="0"/>
              <a:t> </a:t>
            </a:r>
            <a:r>
              <a:rPr lang="ru-RU" sz="2000" dirty="0" err="1"/>
              <a:t>жүйесінің</a:t>
            </a:r>
            <a:r>
              <a:rPr lang="ru-RU" sz="2000" dirty="0"/>
              <a:t> </a:t>
            </a:r>
            <a:r>
              <a:rPr lang="ru-RU" sz="2000" dirty="0" err="1"/>
              <a:t>моделін</a:t>
            </a:r>
            <a:r>
              <a:rPr lang="ru-RU" sz="2000" dirty="0"/>
              <a:t> </a:t>
            </a:r>
            <a:r>
              <a:rPr lang="ru-RU" sz="2000" dirty="0" err="1"/>
              <a:t>қалыптастыруға</a:t>
            </a:r>
            <a:r>
              <a:rPr lang="ru-RU" sz="2000" dirty="0"/>
              <a:t> </a:t>
            </a:r>
            <a:r>
              <a:rPr lang="ru-RU" sz="2000" dirty="0" err="1"/>
              <a:t>мүмкіндік</a:t>
            </a:r>
            <a:r>
              <a:rPr lang="ru-RU" sz="2000" dirty="0"/>
              <a:t> </a:t>
            </a:r>
            <a:r>
              <a:rPr lang="ru-RU" sz="2000" dirty="0" err="1"/>
              <a:t>беретін</a:t>
            </a:r>
            <a:r>
              <a:rPr lang="ru-RU" sz="2000" dirty="0"/>
              <a:t> </a:t>
            </a:r>
            <a:r>
              <a:rPr lang="ru-RU" sz="2000" dirty="0" err="1"/>
              <a:t>тіл</a:t>
            </a:r>
            <a:r>
              <a:rPr lang="ru-RU" sz="2000" dirty="0"/>
              <a:t> </a:t>
            </a:r>
            <a:r>
              <a:rPr lang="ru-RU" sz="2000" dirty="0" err="1"/>
              <a:t>деңгейлерінің</a:t>
            </a:r>
            <a:r>
              <a:rPr lang="ru-RU" sz="2000" dirty="0"/>
              <a:t> </a:t>
            </a:r>
            <a:r>
              <a:rPr lang="ru-RU" sz="2000" dirty="0" err="1"/>
              <a:t>бірліктерін</a:t>
            </a:r>
            <a:r>
              <a:rPr lang="ru-RU" sz="2000" dirty="0"/>
              <a:t> (грамматика, </a:t>
            </a:r>
            <a:r>
              <a:rPr lang="ru-RU" sz="2000" dirty="0" err="1"/>
              <a:t>сөздіктер</a:t>
            </a:r>
            <a:r>
              <a:rPr lang="ru-RU" sz="2000" dirty="0"/>
              <a:t>, </a:t>
            </a:r>
            <a:r>
              <a:rPr lang="ru-RU" sz="2000" dirty="0" err="1"/>
              <a:t>фонетикалық</a:t>
            </a:r>
            <a:r>
              <a:rPr lang="ru-RU" sz="2000" dirty="0"/>
              <a:t> </a:t>
            </a:r>
            <a:r>
              <a:rPr lang="ru-RU" sz="2000" dirty="0" err="1"/>
              <a:t>деректер</a:t>
            </a:r>
            <a:r>
              <a:rPr lang="ru-RU" sz="2000" dirty="0"/>
              <a:t> </a:t>
            </a:r>
            <a:r>
              <a:rPr lang="ru-RU" sz="2000" dirty="0" err="1"/>
              <a:t>базасы</a:t>
            </a:r>
            <a:r>
              <a:rPr lang="ru-RU" sz="2000" dirty="0"/>
              <a:t>) </a:t>
            </a:r>
            <a:r>
              <a:rPr lang="ru-RU" sz="2000" dirty="0" err="1"/>
              <a:t>бекітуден</a:t>
            </a:r>
            <a:r>
              <a:rPr lang="ru-RU" sz="2000" dirty="0"/>
              <a:t> </a:t>
            </a:r>
            <a:r>
              <a:rPr lang="ru-RU" sz="2000" dirty="0" err="1"/>
              <a:t>бастап</a:t>
            </a:r>
            <a:r>
              <a:rPr lang="ru-RU" sz="2000" dirty="0"/>
              <a:t> </a:t>
            </a:r>
            <a:r>
              <a:rPr lang="ru-RU" sz="2000" dirty="0" err="1"/>
              <a:t>тұтас</a:t>
            </a:r>
            <a:r>
              <a:rPr lang="ru-RU" sz="2000" dirty="0"/>
              <a:t> </a:t>
            </a:r>
            <a:r>
              <a:rPr lang="ru-RU" sz="2000" dirty="0" err="1"/>
              <a:t>мәтіндерді</a:t>
            </a:r>
            <a:r>
              <a:rPr lang="ru-RU" sz="2000" dirty="0"/>
              <a:t> </a:t>
            </a:r>
            <a:r>
              <a:rPr lang="ru-RU" sz="2000" dirty="0" err="1"/>
              <a:t>бекітуге</a:t>
            </a:r>
            <a:r>
              <a:rPr lang="ru-RU" sz="2000" dirty="0"/>
              <a:t> </a:t>
            </a:r>
            <a:r>
              <a:rPr lang="ru-RU" sz="2000" dirty="0" err="1"/>
              <a:t>дейінгі</a:t>
            </a:r>
            <a:r>
              <a:rPr lang="ru-RU" sz="2000" dirty="0"/>
              <a:t> </a:t>
            </a:r>
            <a:r>
              <a:rPr lang="ru-RU" sz="2000" dirty="0" err="1"/>
              <a:t>эмпирикалық</a:t>
            </a:r>
            <a:r>
              <a:rPr lang="ru-RU" sz="2000" dirty="0"/>
              <a:t> </a:t>
            </a:r>
            <a:r>
              <a:rPr lang="ru-RU" sz="2000" dirty="0" err="1"/>
              <a:t>материалды</a:t>
            </a:r>
            <a:r>
              <a:rPr lang="ru-RU" sz="2000" dirty="0"/>
              <a:t> </a:t>
            </a:r>
            <a:r>
              <a:rPr lang="ru-RU" sz="2000" dirty="0" err="1"/>
              <a:t>құрылымдау</a:t>
            </a:r>
            <a:r>
              <a:rPr lang="ru-RU" sz="2000" dirty="0"/>
              <a:t> </a:t>
            </a:r>
            <a:r>
              <a:rPr lang="ru-RU" sz="2000" dirty="0" err="1"/>
              <a:t>және</a:t>
            </a:r>
            <a:r>
              <a:rPr lang="ru-RU" sz="2000" dirty="0"/>
              <a:t> </a:t>
            </a:r>
            <a:r>
              <a:rPr lang="ru-RU" sz="2000" dirty="0" err="1"/>
              <a:t>бастапқы</a:t>
            </a:r>
            <a:r>
              <a:rPr lang="ru-RU" sz="2000" dirty="0"/>
              <a:t> </a:t>
            </a:r>
            <a:r>
              <a:rPr lang="ru-RU" sz="2000" dirty="0" err="1"/>
              <a:t>талдау</a:t>
            </a:r>
            <a:r>
              <a:rPr lang="ru-RU" sz="2000" dirty="0"/>
              <a:t> </a:t>
            </a:r>
            <a:r>
              <a:rPr lang="ru-RU" sz="2000" dirty="0" err="1"/>
              <a:t>міндеті</a:t>
            </a:r>
            <a:r>
              <a:rPr lang="ru-RU" sz="2000" dirty="0" smtClean="0"/>
              <a:t>;</a:t>
            </a:r>
          </a:p>
          <a:p>
            <a:r>
              <a:rPr lang="ru-RU" sz="2000" dirty="0" smtClean="0"/>
              <a:t>2</a:t>
            </a:r>
            <a:r>
              <a:rPr lang="ru-RU" sz="2000" dirty="0"/>
              <a:t>) </a:t>
            </a:r>
            <a:r>
              <a:rPr lang="ru-RU" sz="2000" dirty="0" err="1"/>
              <a:t>тілдік</a:t>
            </a:r>
            <a:r>
              <a:rPr lang="ru-RU" sz="2000" dirty="0"/>
              <a:t> </a:t>
            </a:r>
            <a:r>
              <a:rPr lang="ru-RU" sz="2000" dirty="0" err="1"/>
              <a:t>деректерді</a:t>
            </a:r>
            <a:r>
              <a:rPr lang="ru-RU" sz="2000" dirty="0"/>
              <a:t> </a:t>
            </a:r>
            <a:r>
              <a:rPr lang="ru-RU" sz="2000" dirty="0" err="1"/>
              <a:t>тіркеудің</a:t>
            </a:r>
            <a:r>
              <a:rPr lang="ru-RU" sz="2000" dirty="0"/>
              <a:t> </a:t>
            </a:r>
            <a:r>
              <a:rPr lang="ru-RU" sz="2000" dirty="0" err="1"/>
              <a:t>және</a:t>
            </a:r>
            <a:r>
              <a:rPr lang="ru-RU" sz="2000" dirty="0"/>
              <a:t> </a:t>
            </a:r>
            <a:r>
              <a:rPr lang="ru-RU" sz="2000" dirty="0" err="1"/>
              <a:t>сақтаудың</a:t>
            </a:r>
            <a:r>
              <a:rPr lang="ru-RU" sz="2000" dirty="0"/>
              <a:t> </a:t>
            </a:r>
            <a:r>
              <a:rPr lang="ru-RU" sz="2000" dirty="0" err="1"/>
              <a:t>жаңа</a:t>
            </a:r>
            <a:r>
              <a:rPr lang="ru-RU" sz="2000" dirty="0"/>
              <a:t> </a:t>
            </a:r>
            <a:r>
              <a:rPr lang="ru-RU" sz="2000" dirty="0" err="1"/>
              <a:t>тәсілдерін</a:t>
            </a:r>
            <a:r>
              <a:rPr lang="ru-RU" sz="2000" dirty="0"/>
              <a:t> </a:t>
            </a:r>
            <a:r>
              <a:rPr lang="ru-RU" sz="2000" dirty="0" err="1"/>
              <a:t>іздеу</a:t>
            </a:r>
            <a:r>
              <a:rPr lang="ru-RU" sz="2000" dirty="0"/>
              <a:t>, </a:t>
            </a:r>
            <a:r>
              <a:rPr lang="ru-RU" sz="2000" dirty="0" err="1"/>
              <a:t>сондай-ақ</a:t>
            </a:r>
            <a:r>
              <a:rPr lang="ru-RU" sz="2000" dirty="0"/>
              <a:t> осы </a:t>
            </a:r>
            <a:r>
              <a:rPr lang="ru-RU" sz="2000" dirty="0" err="1"/>
              <a:t>материалдарға</a:t>
            </a:r>
            <a:r>
              <a:rPr lang="ru-RU" sz="2000" dirty="0"/>
              <a:t> </a:t>
            </a:r>
            <a:r>
              <a:rPr lang="ru-RU" sz="2000" dirty="0" err="1"/>
              <a:t>қол</a:t>
            </a:r>
            <a:r>
              <a:rPr lang="ru-RU" sz="2000" dirty="0"/>
              <a:t> </a:t>
            </a:r>
            <a:r>
              <a:rPr lang="ru-RU" sz="2000" dirty="0" err="1"/>
              <a:t>жеткізуді</a:t>
            </a:r>
            <a:r>
              <a:rPr lang="ru-RU" sz="2000" dirty="0"/>
              <a:t> </a:t>
            </a:r>
            <a:r>
              <a:rPr lang="ru-RU" sz="2000" dirty="0" err="1"/>
              <a:t>ұйымдастыру</a:t>
            </a:r>
            <a:r>
              <a:rPr lang="ru-RU" sz="2000" dirty="0"/>
              <a:t> </a:t>
            </a:r>
            <a:r>
              <a:rPr lang="ru-RU" sz="2000" dirty="0" err="1"/>
              <a:t>міндеті</a:t>
            </a:r>
            <a:r>
              <a:rPr lang="ru-RU" sz="2000" dirty="0" smtClean="0"/>
              <a:t>;</a:t>
            </a:r>
          </a:p>
          <a:p>
            <a:r>
              <a:rPr lang="ru-RU" sz="2000" dirty="0" smtClean="0"/>
              <a:t>3</a:t>
            </a:r>
            <a:r>
              <a:rPr lang="ru-RU" sz="2000" dirty="0"/>
              <a:t>) </a:t>
            </a:r>
            <a:r>
              <a:rPr lang="ru-RU" sz="2000" dirty="0" err="1"/>
              <a:t>зерттеуді</a:t>
            </a:r>
            <a:r>
              <a:rPr lang="ru-RU" sz="2000" dirty="0"/>
              <a:t> </a:t>
            </a:r>
            <a:r>
              <a:rPr lang="ru-RU" sz="2000" dirty="0" err="1"/>
              <a:t>оңтайландыру</a:t>
            </a:r>
            <a:r>
              <a:rPr lang="ru-RU" sz="2000" dirty="0"/>
              <a:t> </a:t>
            </a:r>
            <a:r>
              <a:rPr lang="ru-RU" sz="2000" dirty="0" err="1"/>
              <a:t>және</a:t>
            </a:r>
            <a:r>
              <a:rPr lang="ru-RU" sz="2000" dirty="0"/>
              <a:t> </a:t>
            </a:r>
            <a:r>
              <a:rPr lang="ru-RU" sz="2000" dirty="0" err="1"/>
              <a:t>жаңа</a:t>
            </a:r>
            <a:r>
              <a:rPr lang="ru-RU" sz="2000" dirty="0"/>
              <a:t> </a:t>
            </a:r>
            <a:r>
              <a:rPr lang="ru-RU" sz="2000" dirty="0" err="1"/>
              <a:t>нәтижелер</a:t>
            </a:r>
            <a:r>
              <a:rPr lang="ru-RU" sz="2000" dirty="0"/>
              <a:t> </a:t>
            </a:r>
            <a:r>
              <a:rPr lang="ru-RU" sz="2000" dirty="0" err="1"/>
              <a:t>алу</a:t>
            </a:r>
            <a:r>
              <a:rPr lang="ru-RU" sz="2000" dirty="0"/>
              <a:t> </a:t>
            </a:r>
            <a:r>
              <a:rPr lang="ru-RU" sz="2000" dirty="0" err="1"/>
              <a:t>үшін</a:t>
            </a:r>
            <a:r>
              <a:rPr lang="ru-RU" sz="2000" dirty="0"/>
              <a:t> </a:t>
            </a:r>
            <a:r>
              <a:rPr lang="ru-RU" sz="2000" dirty="0" err="1"/>
              <a:t>материалды</a:t>
            </a:r>
            <a:r>
              <a:rPr lang="ru-RU" sz="2000" dirty="0"/>
              <a:t> </a:t>
            </a:r>
            <a:r>
              <a:rPr lang="ru-RU" sz="2000" dirty="0" err="1"/>
              <a:t>өңдеудің</a:t>
            </a:r>
            <a:r>
              <a:rPr lang="ru-RU" sz="2000" dirty="0"/>
              <a:t> </a:t>
            </a:r>
            <a:r>
              <a:rPr lang="ru-RU" sz="2000" dirty="0" err="1"/>
              <a:t>жаңа</a:t>
            </a:r>
            <a:r>
              <a:rPr lang="ru-RU" sz="2000" dirty="0"/>
              <a:t> </a:t>
            </a:r>
            <a:r>
              <a:rPr lang="ru-RU" sz="2000" dirty="0" err="1"/>
              <a:t>әдістерін</a:t>
            </a:r>
            <a:r>
              <a:rPr lang="ru-RU" sz="2000" dirty="0"/>
              <a:t> табу </a:t>
            </a:r>
            <a:r>
              <a:rPr lang="ru-RU" sz="2000" dirty="0" err="1"/>
              <a:t>міндеті</a:t>
            </a:r>
            <a:r>
              <a:rPr lang="ru-RU" sz="2000" dirty="0" smtClean="0"/>
              <a:t>;</a:t>
            </a:r>
          </a:p>
          <a:p>
            <a:r>
              <a:rPr lang="ru-RU" sz="2000" dirty="0" smtClean="0"/>
              <a:t>4</a:t>
            </a:r>
            <a:r>
              <a:rPr lang="ru-RU" sz="2000" dirty="0"/>
              <a:t>) </a:t>
            </a:r>
            <a:r>
              <a:rPr lang="ru-RU" sz="2000" dirty="0" err="1"/>
              <a:t>Үлкен</a:t>
            </a:r>
            <a:r>
              <a:rPr lang="ru-RU" sz="2000" dirty="0"/>
              <a:t> </a:t>
            </a:r>
            <a:r>
              <a:rPr lang="ru-RU" sz="2000" dirty="0" err="1"/>
              <a:t>көлемдегі</a:t>
            </a:r>
            <a:r>
              <a:rPr lang="ru-RU" sz="2000" dirty="0"/>
              <a:t> </a:t>
            </a:r>
            <a:r>
              <a:rPr lang="ru-RU" sz="2000" dirty="0" err="1"/>
              <a:t>материалға</a:t>
            </a:r>
            <a:r>
              <a:rPr lang="ru-RU" sz="2000" dirty="0"/>
              <a:t> </a:t>
            </a:r>
            <a:r>
              <a:rPr lang="ru-RU" sz="2000" dirty="0" err="1"/>
              <a:t>жүгіну</a:t>
            </a:r>
            <a:r>
              <a:rPr lang="ru-RU" sz="2000" dirty="0"/>
              <a:t> </a:t>
            </a:r>
            <a:r>
              <a:rPr lang="ru-RU" sz="2000" dirty="0" err="1"/>
              <a:t>есебінен</a:t>
            </a:r>
            <a:r>
              <a:rPr lang="ru-RU" sz="2000" dirty="0"/>
              <a:t> </a:t>
            </a:r>
            <a:r>
              <a:rPr lang="ru-RU" sz="2000" dirty="0" err="1"/>
              <a:t>зерттеу</a:t>
            </a:r>
            <a:r>
              <a:rPr lang="ru-RU" sz="2000" dirty="0"/>
              <a:t> </a:t>
            </a:r>
            <a:r>
              <a:rPr lang="ru-RU" sz="2000" dirty="0" err="1"/>
              <a:t>нәтижелерін</a:t>
            </a:r>
            <a:r>
              <a:rPr lang="ru-RU" sz="2000" dirty="0"/>
              <a:t> </a:t>
            </a:r>
            <a:r>
              <a:rPr lang="ru-RU" sz="2000" dirty="0" err="1"/>
              <a:t>верификациялау</a:t>
            </a:r>
            <a:r>
              <a:rPr lang="ru-RU" sz="2000" dirty="0"/>
              <a:t> </a:t>
            </a:r>
            <a:r>
              <a:rPr lang="ru-RU" sz="2000" dirty="0" err="1"/>
              <a:t>міндеті</a:t>
            </a:r>
            <a:r>
              <a:rPr lang="ru-RU" sz="2000" dirty="0"/>
              <a:t>. </a:t>
            </a:r>
            <a:r>
              <a:rPr lang="ru-RU" sz="2000" dirty="0" err="1"/>
              <a:t>Мысалы</a:t>
            </a:r>
            <a:r>
              <a:rPr lang="ru-RU" sz="2000" dirty="0"/>
              <a:t>, Е. и. Ярославцева </a:t>
            </a:r>
            <a:r>
              <a:rPr lang="ru-RU" sz="2000" dirty="0" err="1"/>
              <a:t>әмбебап</a:t>
            </a:r>
            <a:r>
              <a:rPr lang="ru-RU" sz="2000" dirty="0"/>
              <a:t> грамматика </a:t>
            </a:r>
            <a:r>
              <a:rPr lang="ru-RU" sz="2000" dirty="0" err="1"/>
              <a:t>болып</a:t>
            </a:r>
            <a:r>
              <a:rPr lang="ru-RU" sz="2000" dirty="0"/>
              <a:t> </a:t>
            </a:r>
            <a:r>
              <a:rPr lang="ru-RU" sz="2000" dirty="0" err="1"/>
              <a:t>табылатын</a:t>
            </a:r>
            <a:r>
              <a:rPr lang="ru-RU" sz="2000" dirty="0"/>
              <a:t> "</a:t>
            </a:r>
            <a:r>
              <a:rPr lang="ru-RU" sz="2000" dirty="0" err="1"/>
              <a:t>әлем</a:t>
            </a:r>
            <a:r>
              <a:rPr lang="ru-RU" sz="2000" dirty="0"/>
              <a:t> </a:t>
            </a:r>
            <a:r>
              <a:rPr lang="ru-RU" sz="2000" dirty="0" err="1"/>
              <a:t>тілдері</a:t>
            </a:r>
            <a:r>
              <a:rPr lang="ru-RU" sz="2000" dirty="0"/>
              <a:t>" </a:t>
            </a:r>
            <a:r>
              <a:rPr lang="ru-RU" sz="2000" dirty="0" err="1"/>
              <a:t>компьютерлік</a:t>
            </a:r>
            <a:r>
              <a:rPr lang="ru-RU" sz="2000" dirty="0"/>
              <a:t> </a:t>
            </a:r>
            <a:r>
              <a:rPr lang="ru-RU" sz="2000" dirty="0" err="1"/>
              <a:t>дерекқорын</a:t>
            </a:r>
            <a:r>
              <a:rPr lang="ru-RU" sz="2000" dirty="0"/>
              <a:t> </a:t>
            </a:r>
            <a:r>
              <a:rPr lang="ru-RU" sz="2000" dirty="0" err="1"/>
              <a:t>тілдердің</a:t>
            </a:r>
            <a:r>
              <a:rPr lang="ru-RU" sz="2000" dirty="0"/>
              <a:t> </a:t>
            </a:r>
            <a:r>
              <a:rPr lang="ru-RU" sz="2000" dirty="0" err="1"/>
              <a:t>типологиялық</a:t>
            </a:r>
            <a:r>
              <a:rPr lang="ru-RU" sz="2000" dirty="0"/>
              <a:t> </a:t>
            </a:r>
            <a:r>
              <a:rPr lang="ru-RU" sz="2000" dirty="0" err="1"/>
              <a:t>жақындығы</a:t>
            </a:r>
            <a:r>
              <a:rPr lang="ru-RU" sz="2000" dirty="0"/>
              <a:t> </a:t>
            </a:r>
            <a:r>
              <a:rPr lang="ru-RU" sz="2000" dirty="0" err="1"/>
              <a:t>туралы</a:t>
            </a:r>
            <a:r>
              <a:rPr lang="ru-RU" sz="2000" dirty="0"/>
              <a:t> </a:t>
            </a:r>
            <a:r>
              <a:rPr lang="ru-RU" sz="2000" dirty="0" err="1"/>
              <a:t>гипотезаларды</a:t>
            </a:r>
            <a:r>
              <a:rPr lang="ru-RU" sz="2000" dirty="0"/>
              <a:t> </a:t>
            </a:r>
            <a:r>
              <a:rPr lang="ru-RU" sz="2000" dirty="0" err="1"/>
              <a:t>тексеру</a:t>
            </a:r>
            <a:r>
              <a:rPr lang="ru-RU" sz="2000" dirty="0"/>
              <a:t> </a:t>
            </a:r>
            <a:r>
              <a:rPr lang="ru-RU" sz="2000" dirty="0" err="1"/>
              <a:t>үшін</a:t>
            </a:r>
            <a:r>
              <a:rPr lang="ru-RU" sz="2000" dirty="0"/>
              <a:t> </a:t>
            </a:r>
            <a:r>
              <a:rPr lang="ru-RU" sz="2000" dirty="0" err="1"/>
              <a:t>лингвистикалық</a:t>
            </a:r>
            <a:r>
              <a:rPr lang="ru-RU" sz="2000" dirty="0"/>
              <a:t> </a:t>
            </a:r>
            <a:r>
              <a:rPr lang="ru-RU" sz="2000" dirty="0" err="1"/>
              <a:t>типологияда</a:t>
            </a:r>
            <a:r>
              <a:rPr lang="ru-RU" sz="2000" dirty="0"/>
              <a:t> </a:t>
            </a:r>
            <a:r>
              <a:rPr lang="ru-RU" sz="2000" dirty="0" err="1"/>
              <a:t>қолдануға</a:t>
            </a:r>
            <a:r>
              <a:rPr lang="ru-RU" sz="2000" dirty="0"/>
              <a:t> </a:t>
            </a:r>
            <a:r>
              <a:rPr lang="ru-RU" sz="2000" dirty="0" err="1"/>
              <a:t>болатындығын</a:t>
            </a:r>
            <a:r>
              <a:rPr lang="ru-RU" sz="2000" dirty="0"/>
              <a:t> </a:t>
            </a:r>
            <a:r>
              <a:rPr lang="ru-RU" sz="2000" dirty="0" err="1"/>
              <a:t>айтады</a:t>
            </a:r>
            <a:r>
              <a:rPr lang="ru-RU" sz="2000" dirty="0"/>
              <a:t>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3189065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1600" y="310896"/>
            <a:ext cx="9601200" cy="720213"/>
          </a:xfrm>
        </p:spPr>
        <p:txBody>
          <a:bodyPr/>
          <a:lstStyle/>
          <a:p>
            <a:pPr algn="ctr"/>
            <a:r>
              <a:rPr lang="kk-KZ" sz="3600" dirty="0" smtClean="0"/>
              <a:t>Терминологиялық деректер қорының түрлері</a:t>
            </a:r>
            <a:endParaRPr lang="en-US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71600" y="1484671"/>
            <a:ext cx="10643616" cy="4382729"/>
          </a:xfrm>
        </p:spPr>
        <p:txBody>
          <a:bodyPr/>
          <a:lstStyle/>
          <a:p>
            <a:r>
              <a:rPr lang="ru-RU" dirty="0" err="1"/>
              <a:t>Қазіргі</a:t>
            </a:r>
            <a:r>
              <a:rPr lang="ru-RU" dirty="0"/>
              <a:t> </a:t>
            </a:r>
            <a:r>
              <a:rPr lang="ru-RU" dirty="0" err="1"/>
              <a:t>уақытта</a:t>
            </a:r>
            <a:r>
              <a:rPr lang="ru-RU" dirty="0"/>
              <a:t> лингвистика </a:t>
            </a:r>
            <a:r>
              <a:rPr lang="ru-RU" dirty="0" err="1"/>
              <a:t>саласындағы</a:t>
            </a:r>
            <a:r>
              <a:rPr lang="ru-RU" dirty="0"/>
              <a:t> осы </a:t>
            </a:r>
            <a:r>
              <a:rPr lang="ru-RU" dirty="0" err="1"/>
              <a:t>технологияның</a:t>
            </a:r>
            <a:r>
              <a:rPr lang="ru-RU" dirty="0"/>
              <a:t> даму </a:t>
            </a:r>
            <a:r>
              <a:rPr lang="ru-RU" dirty="0" err="1"/>
              <a:t>кезеңінде</a:t>
            </a:r>
            <a:r>
              <a:rPr lang="ru-RU" dirty="0"/>
              <a:t> </a:t>
            </a:r>
            <a:r>
              <a:rPr lang="ru-RU" dirty="0" err="1"/>
              <a:t>мәліметтер</a:t>
            </a:r>
            <a:r>
              <a:rPr lang="ru-RU" dirty="0"/>
              <a:t> </a:t>
            </a:r>
            <a:r>
              <a:rPr lang="ru-RU" dirty="0" err="1"/>
              <a:t>базасының</a:t>
            </a:r>
            <a:r>
              <a:rPr lang="ru-RU" dirty="0"/>
              <a:t> </a:t>
            </a:r>
            <a:r>
              <a:rPr lang="ru-RU" dirty="0" err="1"/>
              <a:t>екі</a:t>
            </a:r>
            <a:r>
              <a:rPr lang="ru-RU" dirty="0"/>
              <a:t> </a:t>
            </a:r>
            <a:r>
              <a:rPr lang="ru-RU" dirty="0" err="1"/>
              <a:t>негізгі</a:t>
            </a:r>
            <a:r>
              <a:rPr lang="ru-RU" dirty="0"/>
              <a:t> </a:t>
            </a:r>
            <a:r>
              <a:rPr lang="ru-RU" dirty="0" err="1"/>
              <a:t>түрі</a:t>
            </a:r>
            <a:r>
              <a:rPr lang="ru-RU" dirty="0"/>
              <a:t> </a:t>
            </a:r>
            <a:r>
              <a:rPr lang="ru-RU" dirty="0" err="1"/>
              <a:t>туралы</a:t>
            </a:r>
            <a:r>
              <a:rPr lang="ru-RU" dirty="0"/>
              <a:t> </a:t>
            </a:r>
            <a:r>
              <a:rPr lang="ru-RU" dirty="0" err="1"/>
              <a:t>айтуға</a:t>
            </a:r>
            <a:r>
              <a:rPr lang="ru-RU" dirty="0"/>
              <a:t> </a:t>
            </a:r>
            <a:r>
              <a:rPr lang="ru-RU" dirty="0" err="1"/>
              <a:t>болады</a:t>
            </a:r>
            <a:r>
              <a:rPr lang="ru-RU" dirty="0" smtClean="0"/>
              <a:t>:</a:t>
            </a:r>
          </a:p>
          <a:p>
            <a:r>
              <a:rPr lang="ru-RU" dirty="0" smtClean="0"/>
              <a:t>1</a:t>
            </a:r>
            <a:r>
              <a:rPr lang="ru-RU" dirty="0"/>
              <a:t>) </a:t>
            </a:r>
            <a:r>
              <a:rPr lang="ru-RU" dirty="0" err="1"/>
              <a:t>толық</a:t>
            </a:r>
            <a:r>
              <a:rPr lang="ru-RU" dirty="0"/>
              <a:t> </a:t>
            </a:r>
            <a:r>
              <a:rPr lang="ru-RU" dirty="0" err="1"/>
              <a:t>мәтінді</a:t>
            </a:r>
            <a:r>
              <a:rPr lang="ru-RU" dirty="0"/>
              <a:t> </a:t>
            </a:r>
            <a:r>
              <a:rPr lang="ru-RU" dirty="0" err="1"/>
              <a:t>базалар</a:t>
            </a:r>
            <a:r>
              <a:rPr lang="ru-RU" dirty="0"/>
              <a:t> </a:t>
            </a:r>
            <a:r>
              <a:rPr lang="ru-RU" dirty="0" err="1"/>
              <a:t>қандай</a:t>
            </a:r>
            <a:r>
              <a:rPr lang="ru-RU" dirty="0"/>
              <a:t> да </a:t>
            </a:r>
            <a:r>
              <a:rPr lang="ru-RU" dirty="0" err="1"/>
              <a:t>бір</a:t>
            </a:r>
            <a:r>
              <a:rPr lang="ru-RU" dirty="0"/>
              <a:t> </a:t>
            </a:r>
            <a:r>
              <a:rPr lang="ru-RU" dirty="0" err="1"/>
              <a:t>дискурсивті</a:t>
            </a:r>
            <a:r>
              <a:rPr lang="ru-RU" dirty="0"/>
              <a:t> </a:t>
            </a:r>
            <a:r>
              <a:rPr lang="ru-RU" dirty="0" err="1"/>
              <a:t>салаға</a:t>
            </a:r>
            <a:r>
              <a:rPr lang="ru-RU" dirty="0"/>
              <a:t> </a:t>
            </a:r>
            <a:r>
              <a:rPr lang="ru-RU" dirty="0" err="1"/>
              <a:t>қатысты</a:t>
            </a:r>
            <a:r>
              <a:rPr lang="ru-RU" dirty="0"/>
              <a:t> </a:t>
            </a:r>
            <a:r>
              <a:rPr lang="ru-RU" dirty="0" err="1"/>
              <a:t>тұтас</a:t>
            </a:r>
            <a:r>
              <a:rPr lang="ru-RU" dirty="0"/>
              <a:t> </a:t>
            </a:r>
            <a:r>
              <a:rPr lang="ru-RU" dirty="0" err="1"/>
              <a:t>мәтіндер</a:t>
            </a:r>
            <a:r>
              <a:rPr lang="ru-RU" dirty="0"/>
              <a:t> </a:t>
            </a:r>
            <a:r>
              <a:rPr lang="ru-RU" dirty="0" err="1"/>
              <a:t>ұсынылған</a:t>
            </a:r>
            <a:r>
              <a:rPr lang="ru-RU" dirty="0"/>
              <a:t> </a:t>
            </a:r>
            <a:r>
              <a:rPr lang="ru-RU" dirty="0" err="1"/>
              <a:t>құжаттық</a:t>
            </a:r>
            <a:r>
              <a:rPr lang="ru-RU" dirty="0"/>
              <a:t> ДБ-</a:t>
            </a:r>
            <a:r>
              <a:rPr lang="ru-RU" dirty="0" err="1"/>
              <a:t>ны</a:t>
            </a:r>
            <a:r>
              <a:rPr lang="ru-RU" dirty="0"/>
              <a:t> </a:t>
            </a:r>
            <a:r>
              <a:rPr lang="ru-RU" dirty="0" err="1"/>
              <a:t>білдіреді</a:t>
            </a:r>
            <a:r>
              <a:rPr lang="ru-RU" dirty="0"/>
              <a:t>. </a:t>
            </a:r>
            <a:r>
              <a:rPr lang="ru-RU" dirty="0" err="1"/>
              <a:t>Мұндай</a:t>
            </a:r>
            <a:r>
              <a:rPr lang="ru-RU" dirty="0"/>
              <a:t> </a:t>
            </a:r>
            <a:r>
              <a:rPr lang="ru-RU" dirty="0" err="1"/>
              <a:t>ресурстың</a:t>
            </a:r>
            <a:r>
              <a:rPr lang="ru-RU" dirty="0"/>
              <a:t> </a:t>
            </a:r>
            <a:r>
              <a:rPr lang="ru-RU" dirty="0" err="1"/>
              <a:t>мысалы</a:t>
            </a:r>
            <a:r>
              <a:rPr lang="ru-RU" dirty="0"/>
              <a:t> "</a:t>
            </a:r>
            <a:r>
              <a:rPr lang="ru-RU" dirty="0" err="1"/>
              <a:t>Ортаобиялық</a:t>
            </a:r>
            <a:r>
              <a:rPr lang="ru-RU" dirty="0"/>
              <a:t> фольклор" ДБ бола </a:t>
            </a:r>
            <a:r>
              <a:rPr lang="ru-RU" dirty="0" err="1"/>
              <a:t>алады</a:t>
            </a:r>
            <a:r>
              <a:rPr lang="ru-RU" dirty="0"/>
              <a:t> (</a:t>
            </a:r>
            <a:r>
              <a:rPr lang="en-US" dirty="0"/>
              <a:t>http://mion.tsu.ru/song), "</a:t>
            </a:r>
            <a:r>
              <a:rPr lang="ru-RU" dirty="0" err="1"/>
              <a:t>қоғамдық</a:t>
            </a:r>
            <a:r>
              <a:rPr lang="ru-RU" dirty="0"/>
              <a:t> </a:t>
            </a:r>
            <a:r>
              <a:rPr lang="ru-RU" dirty="0" err="1"/>
              <a:t>ғылымдардағы</a:t>
            </a:r>
            <a:r>
              <a:rPr lang="ru-RU" dirty="0"/>
              <a:t> </a:t>
            </a:r>
            <a:r>
              <a:rPr lang="ru-RU" dirty="0" err="1"/>
              <a:t>өңіраралық</a:t>
            </a:r>
            <a:r>
              <a:rPr lang="ru-RU" dirty="0"/>
              <a:t> </a:t>
            </a:r>
            <a:r>
              <a:rPr lang="ru-RU" dirty="0" err="1"/>
              <a:t>зерттеулер"ақпараттық</a:t>
            </a:r>
            <a:r>
              <a:rPr lang="ru-RU" dirty="0"/>
              <a:t> </a:t>
            </a:r>
            <a:r>
              <a:rPr lang="ru-RU" dirty="0" err="1"/>
              <a:t>жүйесін</a:t>
            </a:r>
            <a:r>
              <a:rPr lang="ru-RU" dirty="0"/>
              <a:t> </a:t>
            </a:r>
            <a:r>
              <a:rPr lang="ru-RU" dirty="0" err="1"/>
              <a:t>дамыту</a:t>
            </a:r>
            <a:r>
              <a:rPr lang="ru-RU" dirty="0"/>
              <a:t> </a:t>
            </a:r>
            <a:r>
              <a:rPr lang="ru-RU" dirty="0" err="1"/>
              <a:t>шеңберінде</a:t>
            </a:r>
            <a:r>
              <a:rPr lang="ru-RU" dirty="0"/>
              <a:t> </a:t>
            </a:r>
            <a:r>
              <a:rPr lang="ru-RU" dirty="0" err="1"/>
              <a:t>құрылған</a:t>
            </a:r>
            <a:r>
              <a:rPr lang="ru-RU" dirty="0" smtClean="0"/>
              <a:t>;</a:t>
            </a:r>
          </a:p>
          <a:p>
            <a:r>
              <a:rPr lang="ru-RU" dirty="0" smtClean="0"/>
              <a:t>2</a:t>
            </a:r>
            <a:r>
              <a:rPr lang="ru-RU" dirty="0"/>
              <a:t>) </a:t>
            </a:r>
            <a:r>
              <a:rPr lang="ru-RU" dirty="0" err="1"/>
              <a:t>деректер</a:t>
            </a:r>
            <a:r>
              <a:rPr lang="ru-RU" dirty="0"/>
              <a:t> </a:t>
            </a:r>
            <a:r>
              <a:rPr lang="ru-RU" dirty="0" err="1"/>
              <a:t>базасының</a:t>
            </a:r>
            <a:r>
              <a:rPr lang="ru-RU" dirty="0"/>
              <a:t> </a:t>
            </a:r>
            <a:r>
              <a:rPr lang="ru-RU" dirty="0" err="1"/>
              <a:t>өзі</a:t>
            </a:r>
            <a:r>
              <a:rPr lang="ru-RU" dirty="0"/>
              <a:t> </a:t>
            </a:r>
            <a:r>
              <a:rPr lang="ru-RU" dirty="0" err="1"/>
              <a:t>фактографиялық</a:t>
            </a:r>
            <a:r>
              <a:rPr lang="ru-RU" dirty="0"/>
              <a:t> </a:t>
            </a:r>
            <a:r>
              <a:rPr lang="ru-RU" dirty="0" err="1"/>
              <a:t>типтегі</a:t>
            </a:r>
            <a:r>
              <a:rPr lang="ru-RU" dirty="0"/>
              <a:t> </a:t>
            </a:r>
            <a:r>
              <a:rPr lang="ru-RU" dirty="0" err="1"/>
              <a:t>Ақпараттық</a:t>
            </a:r>
            <a:r>
              <a:rPr lang="ru-RU" dirty="0"/>
              <a:t> </a:t>
            </a:r>
            <a:r>
              <a:rPr lang="ru-RU" dirty="0" err="1"/>
              <a:t>жүйелер</a:t>
            </a:r>
            <a:r>
              <a:rPr lang="ru-RU" dirty="0"/>
              <a:t> </a:t>
            </a:r>
            <a:r>
              <a:rPr lang="ru-RU" dirty="0" err="1"/>
              <a:t>болып</a:t>
            </a:r>
            <a:r>
              <a:rPr lang="ru-RU" dirty="0"/>
              <a:t> </a:t>
            </a:r>
            <a:r>
              <a:rPr lang="ru-RU" dirty="0" err="1"/>
              <a:t>табылады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әр</a:t>
            </a:r>
            <a:r>
              <a:rPr lang="ru-RU" dirty="0"/>
              <a:t> </a:t>
            </a:r>
            <a:r>
              <a:rPr lang="ru-RU" dirty="0" err="1"/>
              <a:t>түрлі</a:t>
            </a:r>
            <a:r>
              <a:rPr lang="ru-RU" dirty="0"/>
              <a:t> </a:t>
            </a:r>
            <a:r>
              <a:rPr lang="ru-RU" dirty="0" err="1"/>
              <a:t>лингвистикалық</a:t>
            </a:r>
            <a:r>
              <a:rPr lang="ru-RU" dirty="0"/>
              <a:t> </a:t>
            </a:r>
            <a:r>
              <a:rPr lang="ru-RU" dirty="0" err="1"/>
              <a:t>бірліктер</a:t>
            </a:r>
            <a:r>
              <a:rPr lang="ru-RU" dirty="0"/>
              <a:t> </a:t>
            </a:r>
            <a:r>
              <a:rPr lang="ru-RU" dirty="0" err="1"/>
              <a:t>туралы</a:t>
            </a:r>
            <a:r>
              <a:rPr lang="ru-RU" dirty="0"/>
              <a:t> </a:t>
            </a:r>
            <a:r>
              <a:rPr lang="ru-RU" dirty="0" err="1"/>
              <a:t>құрылымдалған</a:t>
            </a:r>
            <a:r>
              <a:rPr lang="ru-RU" dirty="0"/>
              <a:t> </a:t>
            </a:r>
            <a:r>
              <a:rPr lang="ru-RU" dirty="0" err="1"/>
              <a:t>ақпаратты</a:t>
            </a:r>
            <a:r>
              <a:rPr lang="ru-RU" dirty="0"/>
              <a:t> </a:t>
            </a:r>
            <a:r>
              <a:rPr lang="ru-RU" dirty="0" err="1"/>
              <a:t>қамтиды</a:t>
            </a:r>
            <a:r>
              <a:rPr lang="ru-RU" dirty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8109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/>
              <a:t>Терминологияның</a:t>
            </a:r>
            <a:r>
              <a:rPr lang="ru-RU" dirty="0"/>
              <a:t> </a:t>
            </a:r>
            <a:r>
              <a:rPr lang="ru-RU" dirty="0" err="1"/>
              <a:t>мәліметтер</a:t>
            </a:r>
            <a:r>
              <a:rPr lang="ru-RU" dirty="0"/>
              <a:t> </a:t>
            </a:r>
            <a:r>
              <a:rPr lang="ru-RU" dirty="0" err="1"/>
              <a:t>базасы-бұл</a:t>
            </a:r>
            <a:r>
              <a:rPr lang="ru-RU" dirty="0"/>
              <a:t> </a:t>
            </a:r>
            <a:r>
              <a:rPr lang="ru-RU" dirty="0" err="1"/>
              <a:t>бір</a:t>
            </a:r>
            <a:r>
              <a:rPr lang="ru-RU" dirty="0"/>
              <a:t> </a:t>
            </a:r>
            <a:r>
              <a:rPr lang="ru-RU" dirty="0" err="1"/>
              <a:t>немесе</a:t>
            </a:r>
            <a:r>
              <a:rPr lang="ru-RU" dirty="0"/>
              <a:t> </a:t>
            </a:r>
            <a:r>
              <a:rPr lang="ru-RU" dirty="0" err="1"/>
              <a:t>бірнеше</a:t>
            </a:r>
            <a:r>
              <a:rPr lang="ru-RU" dirty="0"/>
              <a:t> </a:t>
            </a:r>
            <a:r>
              <a:rPr lang="ru-RU" dirty="0" err="1"/>
              <a:t>басқа</a:t>
            </a:r>
            <a:r>
              <a:rPr lang="ru-RU" dirty="0"/>
              <a:t> </a:t>
            </a:r>
            <a:r>
              <a:rPr lang="ru-RU" dirty="0" err="1"/>
              <a:t>тілдерге</a:t>
            </a:r>
            <a:r>
              <a:rPr lang="ru-RU" dirty="0"/>
              <a:t> </a:t>
            </a:r>
            <a:r>
              <a:rPr lang="ru-RU" dirty="0" err="1"/>
              <a:t>тиісті</a:t>
            </a:r>
            <a:r>
              <a:rPr lang="ru-RU" dirty="0"/>
              <a:t> </a:t>
            </a:r>
            <a:r>
              <a:rPr lang="ru-RU" dirty="0" err="1"/>
              <a:t>аудармасы</a:t>
            </a:r>
            <a:r>
              <a:rPr lang="ru-RU" dirty="0"/>
              <a:t> бар </a:t>
            </a:r>
            <a:r>
              <a:rPr lang="ru-RU" dirty="0" err="1"/>
              <a:t>терминдер</a:t>
            </a:r>
            <a:r>
              <a:rPr lang="ru-RU" dirty="0"/>
              <a:t> </a:t>
            </a:r>
            <a:r>
              <a:rPr lang="ru-RU" dirty="0" err="1"/>
              <a:t>жиынтығы</a:t>
            </a:r>
            <a:r>
              <a:rPr lang="ru-RU" dirty="0"/>
              <a:t>. </a:t>
            </a:r>
            <a:r>
              <a:rPr lang="ru-RU" dirty="0" err="1"/>
              <a:t>Деректер</a:t>
            </a:r>
            <a:r>
              <a:rPr lang="ru-RU" dirty="0"/>
              <a:t> </a:t>
            </a:r>
            <a:r>
              <a:rPr lang="ru-RU" dirty="0" err="1"/>
              <a:t>базасы</a:t>
            </a:r>
            <a:r>
              <a:rPr lang="ru-RU" dirty="0"/>
              <a:t> </a:t>
            </a:r>
            <a:r>
              <a:rPr lang="ru-RU" dirty="0" err="1"/>
              <a:t>бір</a:t>
            </a:r>
            <a:r>
              <a:rPr lang="ru-RU" dirty="0"/>
              <a:t> </a:t>
            </a:r>
            <a:r>
              <a:rPr lang="ru-RU" dirty="0" err="1"/>
              <a:t>бағытты</a:t>
            </a:r>
            <a:r>
              <a:rPr lang="ru-RU" dirty="0"/>
              <a:t> </a:t>
            </a:r>
            <a:r>
              <a:rPr lang="ru-RU" dirty="0" err="1"/>
              <a:t>болуы</a:t>
            </a:r>
            <a:r>
              <a:rPr lang="ru-RU" dirty="0"/>
              <a:t> </a:t>
            </a:r>
            <a:r>
              <a:rPr lang="ru-RU" dirty="0" err="1"/>
              <a:t>мүмкін</a:t>
            </a:r>
            <a:r>
              <a:rPr lang="ru-RU" dirty="0"/>
              <a:t>, </a:t>
            </a:r>
            <a:r>
              <a:rPr lang="ru-RU" dirty="0" err="1"/>
              <a:t>яғни</a:t>
            </a:r>
            <a:r>
              <a:rPr lang="ru-RU" dirty="0"/>
              <a:t> </a:t>
            </a:r>
            <a:r>
              <a:rPr lang="ru-RU" dirty="0" err="1"/>
              <a:t>оның</a:t>
            </a:r>
            <a:r>
              <a:rPr lang="ru-RU" dirty="0"/>
              <a:t> </a:t>
            </a:r>
            <a:r>
              <a:rPr lang="ru-RU" dirty="0" err="1"/>
              <a:t>жазбалары</a:t>
            </a:r>
            <a:r>
              <a:rPr lang="ru-RU" dirty="0"/>
              <a:t> тек </a:t>
            </a:r>
            <a:r>
              <a:rPr lang="ru-RU" dirty="0" err="1"/>
              <a:t>бір</a:t>
            </a:r>
            <a:r>
              <a:rPr lang="ru-RU" dirty="0"/>
              <a:t> </a:t>
            </a:r>
            <a:r>
              <a:rPr lang="ru-RU" dirty="0" err="1"/>
              <a:t>тілден</a:t>
            </a:r>
            <a:r>
              <a:rPr lang="ru-RU" dirty="0"/>
              <a:t> </a:t>
            </a:r>
            <a:r>
              <a:rPr lang="ru-RU" dirty="0" err="1"/>
              <a:t>екінші</a:t>
            </a:r>
            <a:r>
              <a:rPr lang="ru-RU" dirty="0"/>
              <a:t> </a:t>
            </a:r>
            <a:r>
              <a:rPr lang="ru-RU" dirty="0" err="1"/>
              <a:t>тілге</a:t>
            </a:r>
            <a:r>
              <a:rPr lang="ru-RU" dirty="0"/>
              <a:t> </a:t>
            </a:r>
            <a:r>
              <a:rPr lang="ru-RU" dirty="0" err="1"/>
              <a:t>немесе</a:t>
            </a:r>
            <a:r>
              <a:rPr lang="ru-RU" dirty="0"/>
              <a:t> </a:t>
            </a:r>
            <a:r>
              <a:rPr lang="ru-RU" dirty="0" err="1"/>
              <a:t>көп</a:t>
            </a:r>
            <a:r>
              <a:rPr lang="ru-RU" dirty="0"/>
              <a:t> </a:t>
            </a:r>
            <a:r>
              <a:rPr lang="ru-RU" dirty="0" err="1"/>
              <a:t>бағытты</a:t>
            </a:r>
            <a:r>
              <a:rPr lang="ru-RU" dirty="0"/>
              <a:t> </a:t>
            </a:r>
            <a:r>
              <a:rPr lang="ru-RU" dirty="0" err="1"/>
              <a:t>жұмыс</a:t>
            </a:r>
            <a:r>
              <a:rPr lang="ru-RU" dirty="0"/>
              <a:t> </a:t>
            </a:r>
            <a:r>
              <a:rPr lang="ru-RU" dirty="0" err="1"/>
              <a:t>істейді</a:t>
            </a:r>
            <a:r>
              <a:rPr lang="ru-RU" dirty="0"/>
              <a:t>, </a:t>
            </a:r>
            <a:r>
              <a:rPr lang="ru-RU" dirty="0" err="1"/>
              <a:t>бұл</a:t>
            </a:r>
            <a:r>
              <a:rPr lang="ru-RU" dirty="0"/>
              <a:t> </a:t>
            </a:r>
            <a:r>
              <a:rPr lang="ru-RU" dirty="0" err="1"/>
              <a:t>екі</a:t>
            </a:r>
            <a:r>
              <a:rPr lang="ru-RU" dirty="0"/>
              <a:t> </a:t>
            </a:r>
            <a:r>
              <a:rPr lang="ru-RU" dirty="0" err="1"/>
              <a:t>тіл</a:t>
            </a:r>
            <a:r>
              <a:rPr lang="ru-RU" dirty="0"/>
              <a:t> </a:t>
            </a:r>
            <a:r>
              <a:rPr lang="ru-RU" dirty="0" err="1"/>
              <a:t>арасындағы</a:t>
            </a:r>
            <a:r>
              <a:rPr lang="ru-RU" dirty="0"/>
              <a:t> </a:t>
            </a:r>
            <a:r>
              <a:rPr lang="ru-RU" dirty="0" err="1"/>
              <a:t>терминдердің</a:t>
            </a:r>
            <a:r>
              <a:rPr lang="ru-RU" dirty="0"/>
              <a:t> </a:t>
            </a:r>
            <a:r>
              <a:rPr lang="ru-RU" dirty="0" err="1"/>
              <a:t>бір-біріне</a:t>
            </a:r>
            <a:r>
              <a:rPr lang="ru-RU" dirty="0"/>
              <a:t> </a:t>
            </a:r>
            <a:r>
              <a:rPr lang="ru-RU" dirty="0" err="1"/>
              <a:t>ауысуына</a:t>
            </a:r>
            <a:r>
              <a:rPr lang="ru-RU" dirty="0"/>
              <a:t> </a:t>
            </a:r>
            <a:r>
              <a:rPr lang="ru-RU" dirty="0" err="1"/>
              <a:t>мүмкіндік</a:t>
            </a:r>
            <a:r>
              <a:rPr lang="ru-RU" dirty="0"/>
              <a:t> </a:t>
            </a:r>
            <a:r>
              <a:rPr lang="ru-RU" dirty="0" err="1"/>
              <a:t>береді</a:t>
            </a:r>
            <a:r>
              <a:rPr lang="ru-RU" dirty="0"/>
              <a:t>. </a:t>
            </a:r>
            <a:r>
              <a:rPr lang="en-US" dirty="0" err="1"/>
              <a:t>Wordpress</a:t>
            </a:r>
            <a:r>
              <a:rPr lang="en-US" dirty="0"/>
              <a:t> Translator </a:t>
            </a:r>
            <a:r>
              <a:rPr lang="ru-RU" dirty="0" err="1"/>
              <a:t>дерекқорлары</a:t>
            </a:r>
            <a:r>
              <a:rPr lang="ru-RU" dirty="0"/>
              <a:t> </a:t>
            </a:r>
            <a:r>
              <a:rPr lang="ru-RU" dirty="0" err="1"/>
              <a:t>көп</a:t>
            </a:r>
            <a:r>
              <a:rPr lang="ru-RU" dirty="0"/>
              <a:t> </a:t>
            </a:r>
            <a:r>
              <a:rPr lang="ru-RU" dirty="0" err="1"/>
              <a:t>тілді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көп</a:t>
            </a:r>
            <a:r>
              <a:rPr lang="ru-RU" dirty="0"/>
              <a:t> </a:t>
            </a:r>
            <a:r>
              <a:rPr lang="ru-RU" dirty="0" err="1"/>
              <a:t>бағытты</a:t>
            </a:r>
            <a:r>
              <a:rPr lang="ru-RU" dirty="0"/>
              <a:t> </a:t>
            </a:r>
            <a:r>
              <a:rPr lang="ru-RU" dirty="0" err="1"/>
              <a:t>болып</a:t>
            </a:r>
            <a:r>
              <a:rPr lang="ru-RU" dirty="0"/>
              <a:t> </a:t>
            </a:r>
            <a:r>
              <a:rPr lang="ru-RU" dirty="0" err="1"/>
              <a:t>табылады</a:t>
            </a:r>
            <a:r>
              <a:rPr lang="ru-RU" dirty="0"/>
              <a:t>: </a:t>
            </a:r>
            <a:r>
              <a:rPr lang="ru-RU" dirty="0" err="1"/>
              <a:t>бұл</a:t>
            </a:r>
            <a:r>
              <a:rPr lang="ru-RU" dirty="0"/>
              <a:t> </a:t>
            </a:r>
            <a:r>
              <a:rPr lang="ru-RU" dirty="0" err="1"/>
              <a:t>терминдер</a:t>
            </a:r>
            <a:r>
              <a:rPr lang="ru-RU" dirty="0"/>
              <a:t> </a:t>
            </a:r>
            <a:r>
              <a:rPr lang="ru-RU" dirty="0" err="1"/>
              <a:t>екі</a:t>
            </a:r>
            <a:r>
              <a:rPr lang="ru-RU" dirty="0"/>
              <a:t> </a:t>
            </a:r>
            <a:r>
              <a:rPr lang="ru-RU" dirty="0" err="1"/>
              <a:t>бағытта</a:t>
            </a:r>
            <a:r>
              <a:rPr lang="ru-RU" dirty="0"/>
              <a:t> да </a:t>
            </a:r>
            <a:r>
              <a:rPr lang="ru-RU" dirty="0" err="1"/>
              <a:t>аударылып</a:t>
            </a:r>
            <a:r>
              <a:rPr lang="ru-RU" dirty="0"/>
              <a:t> </a:t>
            </a:r>
            <a:r>
              <a:rPr lang="ru-RU" dirty="0" err="1"/>
              <a:t>қана</a:t>
            </a:r>
            <a:r>
              <a:rPr lang="ru-RU" dirty="0"/>
              <a:t> </a:t>
            </a:r>
            <a:r>
              <a:rPr lang="ru-RU" dirty="0" err="1"/>
              <a:t>қоймай</a:t>
            </a:r>
            <a:r>
              <a:rPr lang="ru-RU" dirty="0"/>
              <a:t>, </a:t>
            </a:r>
            <a:r>
              <a:rPr lang="ru-RU" dirty="0" err="1"/>
              <a:t>бір</a:t>
            </a:r>
            <a:r>
              <a:rPr lang="ru-RU" dirty="0"/>
              <a:t> термин </a:t>
            </a:r>
            <a:r>
              <a:rPr lang="ru-RU" dirty="0" err="1"/>
              <a:t>кез-келген</a:t>
            </a:r>
            <a:r>
              <a:rPr lang="ru-RU" dirty="0"/>
              <a:t> </a:t>
            </a:r>
            <a:r>
              <a:rPr lang="ru-RU" dirty="0" err="1"/>
              <a:t>тілде</a:t>
            </a:r>
            <a:r>
              <a:rPr lang="ru-RU" dirty="0"/>
              <a:t> </a:t>
            </a:r>
            <a:r>
              <a:rPr lang="ru-RU" dirty="0" err="1"/>
              <a:t>бірнеше</a:t>
            </a:r>
            <a:r>
              <a:rPr lang="ru-RU" dirty="0"/>
              <a:t> </a:t>
            </a:r>
            <a:r>
              <a:rPr lang="ru-RU" dirty="0" err="1"/>
              <a:t>аудармаға</a:t>
            </a:r>
            <a:r>
              <a:rPr lang="ru-RU" dirty="0"/>
              <a:t> </a:t>
            </a:r>
            <a:r>
              <a:rPr lang="ru-RU" dirty="0" err="1"/>
              <a:t>ие</a:t>
            </a:r>
            <a:r>
              <a:rPr lang="ru-RU" dirty="0"/>
              <a:t> </a:t>
            </a:r>
            <a:r>
              <a:rPr lang="ru-RU" dirty="0" err="1"/>
              <a:t>болуы</a:t>
            </a:r>
            <a:r>
              <a:rPr lang="ru-RU" dirty="0"/>
              <a:t> </a:t>
            </a:r>
            <a:r>
              <a:rPr lang="ru-RU" dirty="0" err="1"/>
              <a:t>мүмкін</a:t>
            </a:r>
            <a:r>
              <a:rPr lang="ru-RU" dirty="0"/>
              <a:t> </a:t>
            </a:r>
            <a:r>
              <a:rPr lang="ru-RU" dirty="0" err="1"/>
              <a:t>дегенді</a:t>
            </a:r>
            <a:r>
              <a:rPr lang="ru-RU" dirty="0"/>
              <a:t> </a:t>
            </a:r>
            <a:r>
              <a:rPr lang="ru-RU" dirty="0" err="1"/>
              <a:t>білдіреді</a:t>
            </a:r>
            <a:r>
              <a:rPr lang="ru-RU" dirty="0"/>
              <a:t>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8559645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BBC9891-6751-47AC-8441-AE5A5C5953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30776" y="444114"/>
            <a:ext cx="4644000" cy="1341602"/>
          </a:xfrm>
        </p:spPr>
        <p:txBody>
          <a:bodyPr rtlCol="0">
            <a:noAutofit/>
          </a:bodyPr>
          <a:lstStyle/>
          <a:p>
            <a:pPr rtl="0"/>
            <a:r>
              <a:rPr lang="ru-RU" sz="3500" smtClean="0"/>
              <a:t>Сұрақтар</a:t>
            </a:r>
            <a:r>
              <a:rPr lang="ru-RU" sz="3500" smtClean="0"/>
              <a:t>? </a:t>
            </a:r>
            <a:endParaRPr lang="ru-RU" sz="3500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7903E92E-7C10-4FDF-B7B0-BF5A5A7DC51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518043" y="2139709"/>
            <a:ext cx="5469466" cy="1962082"/>
          </a:xfrm>
        </p:spPr>
        <p:txBody>
          <a:bodyPr rtlCol="0"/>
          <a:lstStyle/>
          <a:p>
            <a:pPr marL="0" indent="0">
              <a:buNone/>
            </a:pPr>
            <a:r>
              <a:rPr lang="ru-RU" dirty="0"/>
              <a:t>...</a:t>
            </a:r>
          </a:p>
          <a:p>
            <a:endParaRPr lang="ru-RU" dirty="0"/>
          </a:p>
        </p:txBody>
      </p:sp>
      <p:sp>
        <p:nvSpPr>
          <p:cNvPr id="4" name="Текст 3">
            <a:extLst>
              <a:ext uri="{FF2B5EF4-FFF2-40B4-BE49-F238E27FC236}">
                <a16:creationId xmlns:a16="http://schemas.microsoft.com/office/drawing/2014/main" xmlns="" id="{5F0C8121-738F-4674-914D-B3EE5ED89F5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 rtlCol="0"/>
          <a:lstStyle/>
          <a:p>
            <a:endParaRPr lang="ru-RU" dirty="0">
              <a:solidFill>
                <a:srgbClr val="1F497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4813365"/>
      </p:ext>
    </p:extLst>
  </p:cSld>
  <p:clrMapOvr>
    <a:masterClrMapping/>
  </p:clrMapOvr>
</p:sld>
</file>

<file path=ppt/theme/theme1.xml><?xml version="1.0" encoding="utf-8"?>
<a:theme xmlns:a="http://schemas.openxmlformats.org/drawingml/2006/main" name="tf22874644">
  <a:themeElements>
    <a:clrScheme name="Custom 2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76923C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9">
      <a:majorFont>
        <a:latin typeface="Impact"/>
        <a:ea typeface=""/>
        <a:cs typeface=""/>
      </a:majorFont>
      <a:minorFont>
        <a:latin typeface="Arial"/>
        <a:ea typeface=""/>
        <a:cs typeface="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dk1">
            <a:shade val="50000"/>
          </a:schemeClr>
        </a:lnRef>
        <a:fillRef idx="1">
          <a:schemeClr val="dk1"/>
        </a:fillRef>
        <a:effectRef idx="0">
          <a:schemeClr val="dk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xmlns="" name="Office_30307872_TF22874644" id="{93FE1A9D-736E-40CB-B67C-057CF5914018}" vid="{87467582-AE40-484C-8492-F76A7EBDCB0E}"/>
    </a:ext>
  </a:extLst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EEA25CC0A0AC24199CDC46C25B8B0BC" ma:contentTypeVersion="10" ma:contentTypeDescription="Create a new document." ma:contentTypeScope="" ma:versionID="e3b47856d4cf355c0dacb39e1084d14f">
  <xsd:schema xmlns:xsd="http://www.w3.org/2001/XMLSchema" xmlns:xs="http://www.w3.org/2001/XMLSchema" xmlns:p="http://schemas.microsoft.com/office/2006/metadata/properties" xmlns:ns1="http://schemas.microsoft.com/sharepoint/v3" xmlns:ns2="6dc4bcd6-49db-4c07-9060-8acfc67cef9f" xmlns:ns3="fb0879af-3eba-417a-a55a-ffe6dcd6ca77" targetNamespace="http://schemas.microsoft.com/office/2006/metadata/properties" ma:root="true" ma:fieldsID="a845a615265fdb1f7b12cc65ac20ecbd" ns1:_="" ns2:_="" ns3:_="">
    <xsd:import namespace="http://schemas.microsoft.com/sharepoint/v3"/>
    <xsd:import namespace="6dc4bcd6-49db-4c07-9060-8acfc67cef9f"/>
    <xsd:import namespace="fb0879af-3eba-417a-a55a-ffe6dcd6ca7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3:SharedWithUsers" minOccurs="0"/>
                <xsd:element ref="ns3:SharedWithDetails" minOccurs="0"/>
                <xsd:element ref="ns3:LastSharedByUser" minOccurs="0"/>
                <xsd:element ref="ns3:LastSharedByTime" minOccurs="0"/>
                <xsd:element ref="ns1:_ip_UnifiedCompliancePolicyProperties" minOccurs="0"/>
                <xsd:element ref="ns1:_ip_UnifiedCompliancePolicyUIAction" minOccurs="0"/>
                <xsd:element ref="ns2:MediaServiceAuto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5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6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dc4bcd6-49db-4c07-9060-8acfc67cef9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7" nillable="true" ma:displayName="MediaServiceAutoTags" ma:internalName="MediaServiceAutoTag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b0879af-3eba-417a-a55a-ffe6dcd6ca77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13" nillable="true" ma:displayName="Last Shared By User" ma:hidden="true" ma:internalName="LastSharedByUser" ma:readOnly="true">
      <xsd:simpleType>
        <xsd:restriction base="dms:Note"/>
      </xsd:simpleType>
    </xsd:element>
    <xsd:element name="LastSharedByTime" ma:index="14" nillable="true" ma:displayName="Last Shared By Time" ma:hidden="true" ma:internalName="LastSharedByTime" ma:readOnly="true">
      <xsd:simpleType>
        <xsd:restriction base="dms:DateTim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58E1E7B-2E87-4FF3-8F3F-2C35BCD32914}">
  <ds:schemaRefs>
    <ds:schemaRef ds:uri="http://schemas.microsoft.com/office/2006/documentManagement/types"/>
    <ds:schemaRef ds:uri="http://www.w3.org/XML/1998/namespace"/>
    <ds:schemaRef ds:uri="http://purl.org/dc/elements/1.1/"/>
    <ds:schemaRef ds:uri="http://schemas.microsoft.com/office/infopath/2007/PartnerControls"/>
    <ds:schemaRef ds:uri="http://purl.org/dc/terms/"/>
    <ds:schemaRef ds:uri="http://purl.org/dc/dcmitype/"/>
    <ds:schemaRef ds:uri="http://schemas.openxmlformats.org/package/2006/metadata/core-properties"/>
    <ds:schemaRef ds:uri="fb0879af-3eba-417a-a55a-ffe6dcd6ca77"/>
    <ds:schemaRef ds:uri="6dc4bcd6-49db-4c07-9060-8acfc67cef9f"/>
    <ds:schemaRef ds:uri="http://schemas.microsoft.com/sharepoint/v3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B3C31DB6-321D-4487-B0E2-6DD8623328A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385ACAB-C996-4B2F-9E78-9D032D37D87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6dc4bcd6-49db-4c07-9060-8acfc67cef9f"/>
    <ds:schemaRef ds:uri="fb0879af-3eba-417a-a55a-ffe6dcd6ca7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tf22874644</Template>
  <TotalTime>0</TotalTime>
  <Words>441</Words>
  <Application>Microsoft Office PowerPoint</Application>
  <PresentationFormat>Произвольный</PresentationFormat>
  <Paragraphs>25</Paragraphs>
  <Slides>6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tf22874644</vt:lpstr>
      <vt:lpstr>Тілдік ресурстар</vt:lpstr>
      <vt:lpstr>Терминологиялық деректер базасы тілдік ресурс ретінде </vt:lpstr>
      <vt:lpstr>Презентация PowerPoint</vt:lpstr>
      <vt:lpstr>Терминологиялық деректер қорының түрлері</vt:lpstr>
      <vt:lpstr>Презентация PowerPoint</vt:lpstr>
      <vt:lpstr>Сұрақтар?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2020-07-06T05:37:12Z</dcterms:created>
  <dcterms:modified xsi:type="dcterms:W3CDTF">2021-11-05T11:47:10Z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0x010100DEEA25CC0A0AC24199CDC46C25B8B0BC</vt:lpwstr>
  </property>
</Properties>
</file>